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6" r:id="rId1"/>
  </p:sldMasterIdLst>
  <p:notesMasterIdLst>
    <p:notesMasterId r:id="rId23"/>
  </p:notesMasterIdLst>
  <p:handoutMasterIdLst>
    <p:handoutMasterId r:id="rId24"/>
  </p:handoutMasterIdLst>
  <p:sldIdLst>
    <p:sldId id="310" r:id="rId2"/>
    <p:sldId id="329" r:id="rId3"/>
    <p:sldId id="311" r:id="rId4"/>
    <p:sldId id="274" r:id="rId5"/>
    <p:sldId id="312" r:id="rId6"/>
    <p:sldId id="343" r:id="rId7"/>
    <p:sldId id="344" r:id="rId8"/>
    <p:sldId id="321" r:id="rId9"/>
    <p:sldId id="294" r:id="rId10"/>
    <p:sldId id="277" r:id="rId11"/>
    <p:sldId id="325" r:id="rId12"/>
    <p:sldId id="307" r:id="rId13"/>
    <p:sldId id="308" r:id="rId14"/>
    <p:sldId id="309" r:id="rId15"/>
    <p:sldId id="284" r:id="rId16"/>
    <p:sldId id="326" r:id="rId17"/>
    <p:sldId id="330" r:id="rId18"/>
    <p:sldId id="332" r:id="rId19"/>
    <p:sldId id="331" r:id="rId20"/>
    <p:sldId id="345" r:id="rId21"/>
    <p:sldId id="346" r:id="rId22"/>
  </p:sldIdLst>
  <p:sldSz cx="9144000" cy="6858000" type="screen4x3"/>
  <p:notesSz cx="6794500" cy="9931400"/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00"/>
    <a:srgbClr val="FF9933"/>
    <a:srgbClr val="3333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746" autoAdjust="0"/>
    <p:restoredTop sz="91554" autoAdjust="0"/>
  </p:normalViewPr>
  <p:slideViewPr>
    <p:cSldViewPr>
      <p:cViewPr varScale="1">
        <p:scale>
          <a:sx n="81" d="100"/>
          <a:sy n="81" d="100"/>
        </p:scale>
        <p:origin x="1543" y="4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00" d="100"/>
        <a:sy n="300" d="100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2" name="Rectangle 1026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4813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257" tIns="45629" rIns="91257" bIns="45629" numCol="1" anchor="t" anchorCtr="0" compatLnSpc="1">
            <a:prstTxWarp prst="textNoShape">
              <a:avLst/>
            </a:prstTxWarp>
          </a:bodyPr>
          <a:lstStyle>
            <a:lvl1pPr defTabSz="912813">
              <a:defRPr sz="1200"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33123" name="Rectangle 1027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49688" y="0"/>
            <a:ext cx="2944812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257" tIns="45629" rIns="91257" bIns="45629" numCol="1" anchor="t" anchorCtr="0" compatLnSpc="1">
            <a:prstTxWarp prst="textNoShape">
              <a:avLst/>
            </a:prstTxWarp>
          </a:bodyPr>
          <a:lstStyle>
            <a:lvl1pPr algn="r" defTabSz="912813">
              <a:defRPr sz="1200"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33124" name="Rectangle 1028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4513"/>
            <a:ext cx="2944813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257" tIns="45629" rIns="91257" bIns="45629" numCol="1" anchor="b" anchorCtr="0" compatLnSpc="1">
            <a:prstTxWarp prst="textNoShape">
              <a:avLst/>
            </a:prstTxWarp>
          </a:bodyPr>
          <a:lstStyle>
            <a:lvl1pPr defTabSz="912813">
              <a:defRPr sz="1200"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33125" name="Rectangle 1029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49688" y="9434513"/>
            <a:ext cx="2944812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257" tIns="45629" rIns="91257" bIns="45629" numCol="1" anchor="b" anchorCtr="0" compatLnSpc="1">
            <a:prstTxWarp prst="textNoShape">
              <a:avLst/>
            </a:prstTxWarp>
          </a:bodyPr>
          <a:lstStyle>
            <a:lvl1pPr algn="r" defTabSz="912813">
              <a:defRPr sz="1200"/>
            </a:lvl1pPr>
          </a:lstStyle>
          <a:p>
            <a:pPr>
              <a:defRPr/>
            </a:pPr>
            <a:fld id="{A1AF1BD7-B7E5-44F3-A5BB-A818497F262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134689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4813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257" tIns="45629" rIns="91257" bIns="45629" numCol="1" anchor="t" anchorCtr="0" compatLnSpc="1">
            <a:prstTxWarp prst="textNoShape">
              <a:avLst/>
            </a:prstTxWarp>
          </a:bodyPr>
          <a:lstStyle>
            <a:lvl1pPr defTabSz="912813">
              <a:defRPr sz="1200"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2662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49688" y="0"/>
            <a:ext cx="2944812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257" tIns="45629" rIns="91257" bIns="45629" numCol="1" anchor="t" anchorCtr="0" compatLnSpc="1">
            <a:prstTxWarp prst="textNoShape">
              <a:avLst/>
            </a:prstTxWarp>
          </a:bodyPr>
          <a:lstStyle>
            <a:lvl1pPr algn="r" defTabSz="912813">
              <a:defRPr sz="1200"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536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4400" y="744538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662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4875" y="4718050"/>
            <a:ext cx="4984750" cy="4468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257" tIns="45629" rIns="91257" bIns="4562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2663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4513"/>
            <a:ext cx="2944813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257" tIns="45629" rIns="91257" bIns="45629" numCol="1" anchor="b" anchorCtr="0" compatLnSpc="1">
            <a:prstTxWarp prst="textNoShape">
              <a:avLst/>
            </a:prstTxWarp>
          </a:bodyPr>
          <a:lstStyle>
            <a:lvl1pPr defTabSz="912813">
              <a:defRPr sz="1200"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2663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49688" y="9434513"/>
            <a:ext cx="2944812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257" tIns="45629" rIns="91257" bIns="45629" numCol="1" anchor="b" anchorCtr="0" compatLnSpc="1">
            <a:prstTxWarp prst="textNoShape">
              <a:avLst/>
            </a:prstTxWarp>
          </a:bodyPr>
          <a:lstStyle>
            <a:lvl1pPr algn="r" defTabSz="912813">
              <a:defRPr sz="1200"/>
            </a:lvl1pPr>
          </a:lstStyle>
          <a:p>
            <a:pPr>
              <a:defRPr/>
            </a:pPr>
            <a:fld id="{30A4FA94-E065-4FAB-BBFF-3A98DAF77D2B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098485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74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fld id="{ED361A95-B7FF-405E-BF46-2E298A8BB9BF}" type="slidenum">
              <a:rPr lang="en-GB"/>
              <a:pPr/>
              <a:t>1</a:t>
            </a:fld>
            <a:endParaRPr lang="en-GB"/>
          </a:p>
        </p:txBody>
      </p:sp>
      <p:sp>
        <p:nvSpPr>
          <p:cNvPr id="1310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1076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5652179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74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fld id="{ED361A95-B7FF-405E-BF46-2E298A8BB9BF}" type="slidenum">
              <a:rPr lang="en-GB"/>
              <a:pPr/>
              <a:t>2</a:t>
            </a:fld>
            <a:endParaRPr lang="en-GB"/>
          </a:p>
        </p:txBody>
      </p:sp>
      <p:sp>
        <p:nvSpPr>
          <p:cNvPr id="1310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1076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828140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74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fld id="{ED361A95-B7FF-405E-BF46-2E298A8BB9BF}" type="slidenum">
              <a:rPr lang="en-GB"/>
              <a:pPr/>
              <a:t>3</a:t>
            </a:fld>
            <a:endParaRPr lang="en-GB"/>
          </a:p>
        </p:txBody>
      </p:sp>
      <p:sp>
        <p:nvSpPr>
          <p:cNvPr id="1310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1076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0432841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74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fld id="{ED361A95-B7FF-405E-BF46-2E298A8BB9BF}" type="slidenum">
              <a:rPr lang="en-GB"/>
              <a:pPr/>
              <a:t>5</a:t>
            </a:fld>
            <a:endParaRPr lang="en-GB"/>
          </a:p>
        </p:txBody>
      </p:sp>
      <p:sp>
        <p:nvSpPr>
          <p:cNvPr id="1310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1076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1389229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74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fld id="{ED361A95-B7FF-405E-BF46-2E298A8BB9BF}" type="slidenum">
              <a:rPr lang="en-GB"/>
              <a:pPr/>
              <a:t>6</a:t>
            </a:fld>
            <a:endParaRPr lang="en-GB"/>
          </a:p>
        </p:txBody>
      </p:sp>
      <p:sp>
        <p:nvSpPr>
          <p:cNvPr id="1310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1076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4135432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74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fld id="{ED361A95-B7FF-405E-BF46-2E298A8BB9BF}" type="slidenum">
              <a:rPr lang="en-GB"/>
              <a:pPr/>
              <a:t>7</a:t>
            </a:fld>
            <a:endParaRPr lang="en-GB"/>
          </a:p>
        </p:txBody>
      </p:sp>
      <p:sp>
        <p:nvSpPr>
          <p:cNvPr id="1310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1076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2433707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74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fld id="{ED361A95-B7FF-405E-BF46-2E298A8BB9BF}" type="slidenum">
              <a:rPr lang="en-GB"/>
              <a:pPr/>
              <a:t>8</a:t>
            </a:fld>
            <a:endParaRPr lang="en-GB"/>
          </a:p>
        </p:txBody>
      </p:sp>
      <p:sp>
        <p:nvSpPr>
          <p:cNvPr id="1310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1076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3294480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74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fld id="{ED361A95-B7FF-405E-BF46-2E298A8BB9BF}" type="slidenum">
              <a:rPr lang="en-GB"/>
              <a:pPr/>
              <a:t>10</a:t>
            </a:fld>
            <a:endParaRPr lang="en-GB"/>
          </a:p>
        </p:txBody>
      </p:sp>
      <p:sp>
        <p:nvSpPr>
          <p:cNvPr id="1310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1076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360253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74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fld id="{ED361A95-B7FF-405E-BF46-2E298A8BB9BF}" type="slidenum">
              <a:rPr lang="en-GB"/>
              <a:pPr/>
              <a:t>11</a:t>
            </a:fld>
            <a:endParaRPr lang="en-GB"/>
          </a:p>
        </p:txBody>
      </p:sp>
      <p:sp>
        <p:nvSpPr>
          <p:cNvPr id="1310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1076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2270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Relationship Id="rId5" Type="http://schemas.openxmlformats.org/officeDocument/2006/relationships/hyperlink" Target="mailto:support@skipper.no" TargetMode="External"/><Relationship Id="rId4" Type="http://schemas.openxmlformats.org/officeDocument/2006/relationships/hyperlink" Target="mailto:sales@skipper.no" TargetMode="Externa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tellys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Undertit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b-NO"/>
              <a:t>Klikk for å redigere undertittelstil i malen</a:t>
            </a:r>
          </a:p>
        </p:txBody>
      </p:sp>
      <p:sp>
        <p:nvSpPr>
          <p:cNvPr id="4" name="Plassholder for dato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Plassholder for bunn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b-NO"/>
          </a:p>
        </p:txBody>
      </p:sp>
      <p:sp>
        <p:nvSpPr>
          <p:cNvPr id="6" name="Plassholder for lysbilde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10A47C-1316-4711-AF2A-31B83254D188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pic>
        <p:nvPicPr>
          <p:cNvPr id="7" name="Bilde 3" descr="Wake.eps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Bilde 4" descr="skipper logo, Black transp.2.eps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6000" y="142875"/>
            <a:ext cx="4551363" cy="785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9" name="Rett linje 8"/>
          <p:cNvCxnSpPr/>
          <p:nvPr userDrawn="1"/>
        </p:nvCxnSpPr>
        <p:spPr>
          <a:xfrm>
            <a:off x="0" y="6286500"/>
            <a:ext cx="9144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kstSylinder 9"/>
          <p:cNvSpPr txBox="1">
            <a:spLocks noChangeArrowheads="1"/>
          </p:cNvSpPr>
          <p:nvPr userDrawn="1"/>
        </p:nvSpPr>
        <p:spPr bwMode="auto">
          <a:xfrm>
            <a:off x="285750" y="6257925"/>
            <a:ext cx="1643063" cy="60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100" b="1">
                <a:latin typeface="Calibri" pitchFamily="34" charset="0"/>
              </a:rPr>
              <a:t>SKIPPER</a:t>
            </a:r>
            <a:r>
              <a:rPr lang="en-US" sz="1100">
                <a:latin typeface="Calibri" pitchFamily="34" charset="0"/>
              </a:rPr>
              <a:t> Electronics AS</a:t>
            </a:r>
          </a:p>
          <a:p>
            <a:r>
              <a:rPr lang="en-US" sz="1100">
                <a:latin typeface="Calibri" pitchFamily="34" charset="0"/>
              </a:rPr>
              <a:t>Enebakkveien 150</a:t>
            </a:r>
          </a:p>
          <a:p>
            <a:r>
              <a:rPr lang="en-US" sz="1100">
                <a:latin typeface="Calibri" pitchFamily="34" charset="0"/>
              </a:rPr>
              <a:t>0680 Oslo</a:t>
            </a:r>
          </a:p>
        </p:txBody>
      </p:sp>
      <p:sp>
        <p:nvSpPr>
          <p:cNvPr id="11" name="TekstSylinder 10"/>
          <p:cNvSpPr txBox="1">
            <a:spLocks noChangeArrowheads="1"/>
          </p:cNvSpPr>
          <p:nvPr userDrawn="1"/>
        </p:nvSpPr>
        <p:spPr bwMode="auto">
          <a:xfrm>
            <a:off x="3000375" y="6357938"/>
            <a:ext cx="207168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800" b="1" dirty="0">
                <a:solidFill>
                  <a:schemeClr val="accent1"/>
                </a:solidFill>
                <a:latin typeface="Calibri" pitchFamily="34" charset="0"/>
              </a:rPr>
              <a:t>www.skipper.no</a:t>
            </a:r>
          </a:p>
        </p:txBody>
      </p:sp>
      <p:sp>
        <p:nvSpPr>
          <p:cNvPr id="12" name="TekstSylinder 11"/>
          <p:cNvSpPr txBox="1">
            <a:spLocks noChangeArrowheads="1"/>
          </p:cNvSpPr>
          <p:nvPr userDrawn="1"/>
        </p:nvSpPr>
        <p:spPr bwMode="auto">
          <a:xfrm>
            <a:off x="6143625" y="6357938"/>
            <a:ext cx="1571625" cy="430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100">
                <a:latin typeface="Calibri" pitchFamily="34" charset="0"/>
              </a:rPr>
              <a:t>Tlf. +47 23 30 22 70</a:t>
            </a:r>
          </a:p>
          <a:p>
            <a:pPr algn="ctr"/>
            <a:r>
              <a:rPr lang="en-US" sz="1100">
                <a:latin typeface="Calibri" pitchFamily="34" charset="0"/>
              </a:rPr>
              <a:t>Fax +47 23 30 22 71</a:t>
            </a:r>
          </a:p>
        </p:txBody>
      </p:sp>
      <p:sp>
        <p:nvSpPr>
          <p:cNvPr id="13" name="TekstSylinder 13"/>
          <p:cNvSpPr txBox="1">
            <a:spLocks noChangeArrowheads="1"/>
          </p:cNvSpPr>
          <p:nvPr userDrawn="1"/>
        </p:nvSpPr>
        <p:spPr bwMode="auto">
          <a:xfrm>
            <a:off x="7715250" y="6357938"/>
            <a:ext cx="1428750" cy="430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100" dirty="0">
                <a:latin typeface="Calibri" pitchFamily="34" charset="0"/>
                <a:hlinkClick r:id="rId4"/>
              </a:rPr>
              <a:t>sales@skipper.no</a:t>
            </a:r>
            <a:endParaRPr lang="en-US" sz="1100" dirty="0">
              <a:latin typeface="Calibri" pitchFamily="34" charset="0"/>
            </a:endParaRPr>
          </a:p>
          <a:p>
            <a:r>
              <a:rPr lang="en-US" sz="1100" dirty="0">
                <a:latin typeface="Calibri" pitchFamily="34" charset="0"/>
                <a:hlinkClick r:id="rId5"/>
              </a:rPr>
              <a:t>support@skipper.no</a:t>
            </a:r>
            <a:r>
              <a:rPr lang="en-US" sz="1100" dirty="0">
                <a:latin typeface="Calibri" pitchFamily="34" charset="0"/>
              </a:rPr>
              <a:t> 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Loddrett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loddrett teks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sp>
        <p:nvSpPr>
          <p:cNvPr id="4" name="Plassholder for dato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Plassholder for bunn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b-NO"/>
          </a:p>
        </p:txBody>
      </p:sp>
      <p:sp>
        <p:nvSpPr>
          <p:cNvPr id="6" name="Plassholder for lysbilde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25328A-A026-48E3-B1FE-C4E25D518B8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drett tittel og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drett tit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loddrett teks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sp>
        <p:nvSpPr>
          <p:cNvPr id="4" name="Plassholder for dato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Plassholder for bunn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b-NO"/>
          </a:p>
        </p:txBody>
      </p:sp>
      <p:sp>
        <p:nvSpPr>
          <p:cNvPr id="6" name="Plassholder for lysbilde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6D9431-7AC7-4A5C-9990-791E91CC2EF7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tel og innho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innhol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sp>
        <p:nvSpPr>
          <p:cNvPr id="4" name="Plassholder for dato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Plassholder for bunn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b-NO"/>
          </a:p>
        </p:txBody>
      </p:sp>
      <p:sp>
        <p:nvSpPr>
          <p:cNvPr id="6" name="Plassholder for lysbilde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529B8B-C204-4524-AE27-A4FD5F64CE9C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ndelingsoversk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teks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4" name="Plassholder for dato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Plassholder for bunn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b-NO"/>
          </a:p>
        </p:txBody>
      </p:sp>
      <p:sp>
        <p:nvSpPr>
          <p:cNvPr id="6" name="Plassholder for lysbilde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C7B5C6-DDFF-4B02-BFF6-9D995A45128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nholdsdel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innhold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sp>
        <p:nvSpPr>
          <p:cNvPr id="4" name="Plassholder for innhold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sp>
        <p:nvSpPr>
          <p:cNvPr id="5" name="Plassholder for dato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Plassholder for bunn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b-NO"/>
          </a:p>
        </p:txBody>
      </p:sp>
      <p:sp>
        <p:nvSpPr>
          <p:cNvPr id="7" name="Plassholder for lysbilde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75B3B2-C425-4A1B-9063-7485835C2C16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Sammenlig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teks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4" name="Plassholder for innhold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sp>
        <p:nvSpPr>
          <p:cNvPr id="5" name="Plassholder for teks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6" name="Plassholder for innhold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sp>
        <p:nvSpPr>
          <p:cNvPr id="7" name="Plassholder for dato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Plassholder for bunn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b-NO"/>
          </a:p>
        </p:txBody>
      </p:sp>
      <p:sp>
        <p:nvSpPr>
          <p:cNvPr id="9" name="Plassholder for lysbilde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B8C407-1499-4D46-BB45-0109E00B13FE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dato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Plassholder for bunn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b-NO"/>
          </a:p>
        </p:txBody>
      </p:sp>
      <p:sp>
        <p:nvSpPr>
          <p:cNvPr id="5" name="Plassholder for lysbilde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196379-C9A6-43FE-9BD4-49E7C98EC21C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dato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" name="Plassholder for bunn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b-NO"/>
          </a:p>
        </p:txBody>
      </p:sp>
      <p:sp>
        <p:nvSpPr>
          <p:cNvPr id="4" name="Plassholder for lysbilde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65B06B-7D85-4AD8-B756-90FE0249C75C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nhold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innhold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sp>
        <p:nvSpPr>
          <p:cNvPr id="4" name="Plassholder for teks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5" name="Plassholder for dato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Plassholder for bunn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b-NO"/>
          </a:p>
        </p:txBody>
      </p:sp>
      <p:sp>
        <p:nvSpPr>
          <p:cNvPr id="7" name="Plassholder for lysbilde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8EA67F-C527-4B55-AFD1-F61E671ADBB5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bild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nb-NO" noProof="0"/>
              <a:t>Klikk ikonet for å legge til et bilde</a:t>
            </a:r>
          </a:p>
        </p:txBody>
      </p:sp>
      <p:sp>
        <p:nvSpPr>
          <p:cNvPr id="4" name="Plassholder for teks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5" name="Plassholder for dato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Plassholder for bunn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b-NO"/>
          </a:p>
        </p:txBody>
      </p:sp>
      <p:sp>
        <p:nvSpPr>
          <p:cNvPr id="7" name="Plassholder for lysbilde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C90C5C-5B1A-41F3-985C-D6C2D2EA80F3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Plassholder for tittel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nb-NO"/>
              <a:t>Klikk for å redigere tittelstil</a:t>
            </a:r>
          </a:p>
        </p:txBody>
      </p:sp>
      <p:sp>
        <p:nvSpPr>
          <p:cNvPr id="1027" name="Plassholder for tekst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sp>
        <p:nvSpPr>
          <p:cNvPr id="4" name="Plassholder for dato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Plassholder for bunntekst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nb-NO"/>
          </a:p>
        </p:txBody>
      </p:sp>
      <p:sp>
        <p:nvSpPr>
          <p:cNvPr id="6" name="Plassholder for lysbildenumm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EF2BDAFB-BBDD-40E1-A357-CDD929D2B0E3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pic>
        <p:nvPicPr>
          <p:cNvPr id="1031" name="Picture 24" descr="SkipperGould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433388" y="2727325"/>
            <a:ext cx="8275637" cy="1401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27" r:id="rId1"/>
    <p:sldLayoutId id="2147483728" r:id="rId2"/>
    <p:sldLayoutId id="2147483729" r:id="rId3"/>
    <p:sldLayoutId id="2147483730" r:id="rId4"/>
    <p:sldLayoutId id="2147483731" r:id="rId5"/>
    <p:sldLayoutId id="2147483732" r:id="rId6"/>
    <p:sldLayoutId id="2147483733" r:id="rId7"/>
    <p:sldLayoutId id="2147483734" r:id="rId8"/>
    <p:sldLayoutId id="2147483735" r:id="rId9"/>
    <p:sldLayoutId id="2147483736" r:id="rId10"/>
    <p:sldLayoutId id="2147483737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b-N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kipper-service.no/skipdoc/skipdoc.php?showdir=data////Software//SkipperServiceSoftware" TargetMode="External"/><Relationship Id="rId2" Type="http://schemas.openxmlformats.org/officeDocument/2006/relationships/hyperlink" Target="http://www.skipper-service.no/skipdoc/data/Software/SkipperServiceSoftware/SetupProjectServiceSoftware.msi" TargetMode="External"/><Relationship Id="rId1" Type="http://schemas.openxmlformats.org/officeDocument/2006/relationships/slideLayout" Target="../slideLayouts/slideLayout1.xml"/><Relationship Id="rId5" Type="http://schemas.openxmlformats.org/officeDocument/2006/relationships/hyperlink" Target="http://www.skipper-service.no/skipdoc/skipdoc.php?showdir=data////Software//ESN100%20-%20Software%20for%20ESN100%20echosounder" TargetMode="External"/><Relationship Id="rId4" Type="http://schemas.openxmlformats.org/officeDocument/2006/relationships/hyperlink" Target="https://anydesk.com/en/downloads" TargetMode="Externa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mailto:service@skipper.no" TargetMode="External"/><Relationship Id="rId2" Type="http://schemas.openxmlformats.org/officeDocument/2006/relationships/hyperlink" Target="http://www.skipper.no/" TargetMode="External"/><Relationship Id="rId1" Type="http://schemas.openxmlformats.org/officeDocument/2006/relationships/slideLayout" Target="../slideLayouts/slideLayout1.xml"/><Relationship Id="rId4" Type="http://schemas.openxmlformats.org/officeDocument/2006/relationships/hyperlink" Target="mailto:Sales@skipper.no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223628" y="1484784"/>
            <a:ext cx="6696744" cy="578495"/>
          </a:xfrm>
        </p:spPr>
        <p:txBody>
          <a:bodyPr/>
          <a:lstStyle/>
          <a:p>
            <a:pPr eaLnBrk="1" hangingPunct="1"/>
            <a:r>
              <a:rPr lang="nb-NO" dirty="0"/>
              <a:t>Service and Diagnostics </a:t>
            </a:r>
            <a:r>
              <a:rPr lang="nb-NO" dirty="0" err="1"/>
              <a:t>on</a:t>
            </a:r>
            <a:r>
              <a:rPr lang="nb-NO" dirty="0"/>
              <a:t> </a:t>
            </a:r>
            <a:r>
              <a:rPr lang="nb-NO" dirty="0" err="1"/>
              <a:t>the</a:t>
            </a:r>
            <a:r>
              <a:rPr lang="nb-NO" dirty="0"/>
              <a:t> DL2 Doppler </a:t>
            </a:r>
            <a:r>
              <a:rPr lang="nb-NO" dirty="0" err="1"/>
              <a:t>speedlog</a:t>
            </a:r>
            <a:endParaRPr lang="en-US" dirty="0"/>
          </a:p>
        </p:txBody>
      </p:sp>
      <p:sp>
        <p:nvSpPr>
          <p:cNvPr id="6144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539552" y="2564904"/>
            <a:ext cx="8064896" cy="3312368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Tx/>
              <a:buNone/>
            </a:pPr>
            <a:r>
              <a:rPr lang="nb-NO" sz="2400" dirty="0">
                <a:solidFill>
                  <a:schemeClr val="tx1"/>
                </a:solidFill>
              </a:rPr>
              <a:t>The most </a:t>
            </a:r>
            <a:r>
              <a:rPr lang="nb-NO" sz="2400" dirty="0" err="1">
                <a:solidFill>
                  <a:schemeClr val="tx1"/>
                </a:solidFill>
              </a:rPr>
              <a:t>common</a:t>
            </a:r>
            <a:r>
              <a:rPr lang="nb-NO" sz="2400" dirty="0">
                <a:solidFill>
                  <a:schemeClr val="tx1"/>
                </a:solidFill>
              </a:rPr>
              <a:t> </a:t>
            </a:r>
            <a:r>
              <a:rPr lang="nb-NO" sz="2400" dirty="0" err="1">
                <a:solidFill>
                  <a:schemeClr val="tx1"/>
                </a:solidFill>
              </a:rPr>
              <a:t>reported</a:t>
            </a:r>
            <a:r>
              <a:rPr lang="nb-NO" sz="2400" dirty="0">
                <a:solidFill>
                  <a:schemeClr val="tx1"/>
                </a:solidFill>
              </a:rPr>
              <a:t> </a:t>
            </a:r>
            <a:r>
              <a:rPr lang="nb-NO" sz="2400" dirty="0" err="1">
                <a:solidFill>
                  <a:schemeClr val="tx1"/>
                </a:solidFill>
              </a:rPr>
              <a:t>faults</a:t>
            </a:r>
            <a:endParaRPr lang="nb-NO" sz="2400" dirty="0">
              <a:solidFill>
                <a:schemeClr val="tx1"/>
              </a:solidFill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nb-NO" sz="2400" dirty="0">
                <a:solidFill>
                  <a:schemeClr val="tx1"/>
                </a:solidFill>
              </a:rPr>
              <a:t>The </a:t>
            </a:r>
            <a:r>
              <a:rPr lang="nb-NO" sz="2400" dirty="0" err="1">
                <a:solidFill>
                  <a:schemeClr val="tx1"/>
                </a:solidFill>
              </a:rPr>
              <a:t>analysis</a:t>
            </a:r>
            <a:r>
              <a:rPr lang="nb-NO" sz="2400" dirty="0">
                <a:solidFill>
                  <a:schemeClr val="tx1"/>
                </a:solidFill>
              </a:rPr>
              <a:t> </a:t>
            </a:r>
            <a:r>
              <a:rPr lang="nb-NO" sz="2400" dirty="0" err="1">
                <a:solidFill>
                  <a:schemeClr val="tx1"/>
                </a:solidFill>
              </a:rPr>
              <a:t>tools</a:t>
            </a:r>
            <a:r>
              <a:rPr lang="nb-NO" sz="2400" dirty="0">
                <a:solidFill>
                  <a:schemeClr val="tx1"/>
                </a:solidFill>
              </a:rPr>
              <a:t> 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nb-NO" sz="2400" dirty="0">
                <a:solidFill>
                  <a:schemeClr val="tx1"/>
                </a:solidFill>
              </a:rPr>
              <a:t>How to </a:t>
            </a:r>
            <a:r>
              <a:rPr lang="nb-NO" sz="2400" dirty="0" err="1">
                <a:solidFill>
                  <a:schemeClr val="tx1"/>
                </a:solidFill>
              </a:rPr>
              <a:t>use</a:t>
            </a:r>
            <a:r>
              <a:rPr lang="nb-NO" sz="2400" dirty="0">
                <a:solidFill>
                  <a:schemeClr val="tx1"/>
                </a:solidFill>
              </a:rPr>
              <a:t> </a:t>
            </a:r>
            <a:r>
              <a:rPr lang="nb-NO" sz="2400" dirty="0" err="1">
                <a:solidFill>
                  <a:schemeClr val="tx1"/>
                </a:solidFill>
              </a:rPr>
              <a:t>the</a:t>
            </a:r>
            <a:r>
              <a:rPr lang="nb-NO" sz="2400" dirty="0">
                <a:solidFill>
                  <a:schemeClr val="tx1"/>
                </a:solidFill>
              </a:rPr>
              <a:t> </a:t>
            </a:r>
            <a:r>
              <a:rPr lang="nb-NO" sz="2400" dirty="0" err="1">
                <a:solidFill>
                  <a:schemeClr val="tx1"/>
                </a:solidFill>
              </a:rPr>
              <a:t>tools</a:t>
            </a:r>
            <a:endParaRPr lang="nb-NO" sz="2400" dirty="0">
              <a:solidFill>
                <a:schemeClr val="tx1"/>
              </a:solidFill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nb-NO" sz="2400" dirty="0">
                <a:solidFill>
                  <a:schemeClr val="tx1"/>
                </a:solidFill>
              </a:rPr>
              <a:t>Logging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nb-NO" sz="2400" dirty="0">
                <a:solidFill>
                  <a:schemeClr val="tx1"/>
                </a:solidFill>
              </a:rPr>
              <a:t>Service software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nb-NO" sz="2400" dirty="0" err="1">
                <a:solidFill>
                  <a:schemeClr val="tx1"/>
                </a:solidFill>
              </a:rPr>
              <a:t>Built</a:t>
            </a:r>
            <a:r>
              <a:rPr lang="nb-NO" sz="2400" dirty="0">
                <a:solidFill>
                  <a:schemeClr val="tx1"/>
                </a:solidFill>
              </a:rPr>
              <a:t> in test </a:t>
            </a:r>
            <a:r>
              <a:rPr lang="nb-NO" sz="2400" dirty="0" err="1">
                <a:solidFill>
                  <a:schemeClr val="tx1"/>
                </a:solidFill>
              </a:rPr>
              <a:t>equipment</a:t>
            </a:r>
            <a:r>
              <a:rPr lang="nb-NO" sz="2400" dirty="0">
                <a:solidFill>
                  <a:schemeClr val="tx1"/>
                </a:solidFill>
              </a:rPr>
              <a:t> 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nb-NO" sz="2400" dirty="0">
                <a:solidFill>
                  <a:schemeClr val="tx1"/>
                </a:solidFill>
              </a:rPr>
              <a:t>How to </a:t>
            </a:r>
            <a:r>
              <a:rPr lang="nb-NO" sz="2400" dirty="0" err="1">
                <a:solidFill>
                  <a:schemeClr val="tx1"/>
                </a:solidFill>
              </a:rPr>
              <a:t>tackle</a:t>
            </a:r>
            <a:r>
              <a:rPr lang="nb-NO" sz="2400" dirty="0">
                <a:solidFill>
                  <a:schemeClr val="tx1"/>
                </a:solidFill>
              </a:rPr>
              <a:t> a service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nb-NO" sz="2400" dirty="0">
                <a:solidFill>
                  <a:schemeClr val="tx1"/>
                </a:solidFill>
              </a:rPr>
              <a:t>Remote </a:t>
            </a:r>
            <a:r>
              <a:rPr lang="nb-NO" sz="2400" dirty="0" err="1">
                <a:solidFill>
                  <a:schemeClr val="tx1"/>
                </a:solidFill>
              </a:rPr>
              <a:t>login</a:t>
            </a:r>
            <a:endParaRPr lang="nb-NO" sz="2400" dirty="0">
              <a:solidFill>
                <a:schemeClr val="tx1"/>
              </a:solidFill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nb-NO" sz="2400" dirty="0">
                <a:solidFill>
                  <a:schemeClr val="tx1"/>
                </a:solidFill>
              </a:rPr>
              <a:t>The most </a:t>
            </a:r>
            <a:r>
              <a:rPr lang="nb-NO" sz="2400" dirty="0" err="1">
                <a:solidFill>
                  <a:schemeClr val="tx1"/>
                </a:solidFill>
              </a:rPr>
              <a:t>common</a:t>
            </a:r>
            <a:r>
              <a:rPr lang="nb-NO" sz="2400" dirty="0">
                <a:solidFill>
                  <a:schemeClr val="tx1"/>
                </a:solidFill>
              </a:rPr>
              <a:t> service </a:t>
            </a:r>
            <a:r>
              <a:rPr lang="nb-NO" sz="2400" dirty="0" err="1">
                <a:solidFill>
                  <a:schemeClr val="tx1"/>
                </a:solidFill>
              </a:rPr>
              <a:t>tasks</a:t>
            </a:r>
            <a:endParaRPr lang="nb-NO" sz="2400" dirty="0">
              <a:solidFill>
                <a:schemeClr val="tx1"/>
              </a:solidFill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nb-NO" sz="2400" dirty="0">
              <a:solidFill>
                <a:schemeClr val="tx1"/>
              </a:solidFill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nb-NO" sz="2400" dirty="0">
              <a:solidFill>
                <a:schemeClr val="tx1"/>
              </a:solidFill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nb-NO" sz="2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688009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835696" y="1124744"/>
            <a:ext cx="6192688" cy="578495"/>
          </a:xfrm>
        </p:spPr>
        <p:txBody>
          <a:bodyPr/>
          <a:lstStyle/>
          <a:p>
            <a:pPr eaLnBrk="1" hangingPunct="1"/>
            <a:r>
              <a:rPr lang="nb-NO" dirty="0" err="1"/>
              <a:t>When</a:t>
            </a:r>
            <a:r>
              <a:rPr lang="nb-NO" dirty="0"/>
              <a:t> service is </a:t>
            </a:r>
            <a:r>
              <a:rPr lang="nb-NO" dirty="0" err="1"/>
              <a:t>requested</a:t>
            </a:r>
            <a:r>
              <a:rPr lang="nb-NO" dirty="0"/>
              <a:t> </a:t>
            </a:r>
            <a:endParaRPr lang="en-US" dirty="0"/>
          </a:p>
        </p:txBody>
      </p:sp>
      <p:sp>
        <p:nvSpPr>
          <p:cNvPr id="6144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95536" y="1728924"/>
            <a:ext cx="8424936" cy="2204131"/>
          </a:xfrm>
        </p:spPr>
        <p:txBody>
          <a:bodyPr/>
          <a:lstStyle/>
          <a:p>
            <a:pPr algn="l" eaLnBrk="1" hangingPunct="1">
              <a:lnSpc>
                <a:spcPct val="80000"/>
              </a:lnSpc>
              <a:buFontTx/>
              <a:buNone/>
            </a:pPr>
            <a:r>
              <a:rPr lang="nb-NO" sz="2800" b="1" dirty="0" err="1">
                <a:solidFill>
                  <a:schemeClr val="tx1"/>
                </a:solidFill>
              </a:rPr>
              <a:t>Before</a:t>
            </a:r>
            <a:r>
              <a:rPr lang="nb-NO" sz="2800" b="1" dirty="0">
                <a:solidFill>
                  <a:schemeClr val="tx1"/>
                </a:solidFill>
              </a:rPr>
              <a:t> service </a:t>
            </a:r>
            <a:r>
              <a:rPr lang="nb-NO" sz="2800" b="1" dirty="0" err="1">
                <a:solidFill>
                  <a:schemeClr val="tx1"/>
                </a:solidFill>
              </a:rPr>
              <a:t>visit</a:t>
            </a:r>
            <a:r>
              <a:rPr lang="nb-NO" sz="2800" b="1" dirty="0">
                <a:solidFill>
                  <a:schemeClr val="tx1"/>
                </a:solidFill>
              </a:rPr>
              <a:t> </a:t>
            </a:r>
            <a:r>
              <a:rPr lang="nb-NO" sz="2800" b="1" dirty="0" err="1">
                <a:solidFill>
                  <a:schemeClr val="tx1"/>
                </a:solidFill>
              </a:rPr>
              <a:t>get</a:t>
            </a:r>
            <a:r>
              <a:rPr lang="nb-NO" sz="2800" b="1" dirty="0">
                <a:solidFill>
                  <a:schemeClr val="tx1"/>
                </a:solidFill>
              </a:rPr>
              <a:t>:</a:t>
            </a:r>
          </a:p>
          <a:p>
            <a:pPr algn="l" eaLnBrk="1" hangingPunct="1">
              <a:lnSpc>
                <a:spcPct val="80000"/>
              </a:lnSpc>
              <a:buFont typeface="Arial" pitchFamily="34" charset="0"/>
              <a:buChar char="•"/>
            </a:pPr>
            <a:r>
              <a:rPr lang="nb-NO" sz="2000" dirty="0">
                <a:solidFill>
                  <a:schemeClr val="tx1"/>
                </a:solidFill>
              </a:rPr>
              <a:t>Serial </a:t>
            </a:r>
            <a:r>
              <a:rPr lang="nb-NO" sz="2000" dirty="0" err="1">
                <a:solidFill>
                  <a:schemeClr val="tx1"/>
                </a:solidFill>
              </a:rPr>
              <a:t>number</a:t>
            </a:r>
            <a:r>
              <a:rPr lang="nb-NO" sz="2000" dirty="0">
                <a:solidFill>
                  <a:schemeClr val="tx1"/>
                </a:solidFill>
              </a:rPr>
              <a:t> </a:t>
            </a:r>
            <a:r>
              <a:rPr lang="nb-NO" sz="2000" dirty="0" err="1">
                <a:solidFill>
                  <a:schemeClr val="tx1"/>
                </a:solidFill>
              </a:rPr>
              <a:t>of</a:t>
            </a:r>
            <a:r>
              <a:rPr lang="nb-NO" sz="2000" dirty="0">
                <a:solidFill>
                  <a:schemeClr val="tx1"/>
                </a:solidFill>
              </a:rPr>
              <a:t> unit – </a:t>
            </a:r>
            <a:r>
              <a:rPr lang="nb-NO" sz="2000" dirty="0" err="1">
                <a:solidFill>
                  <a:schemeClr val="tx1"/>
                </a:solidFill>
              </a:rPr>
              <a:t>Check</a:t>
            </a:r>
            <a:r>
              <a:rPr lang="nb-NO" sz="2000" dirty="0">
                <a:solidFill>
                  <a:schemeClr val="tx1"/>
                </a:solidFill>
              </a:rPr>
              <a:t> </a:t>
            </a:r>
            <a:r>
              <a:rPr lang="nb-NO" sz="2000" dirty="0" err="1">
                <a:solidFill>
                  <a:schemeClr val="tx1"/>
                </a:solidFill>
              </a:rPr>
              <a:t>no</a:t>
            </a:r>
            <a:r>
              <a:rPr lang="nb-NO" sz="2000" dirty="0">
                <a:solidFill>
                  <a:schemeClr val="tx1"/>
                </a:solidFill>
              </a:rPr>
              <a:t> </a:t>
            </a:r>
            <a:r>
              <a:rPr lang="nb-NO" sz="2000" dirty="0" err="1">
                <a:solidFill>
                  <a:schemeClr val="tx1"/>
                </a:solidFill>
              </a:rPr>
              <a:t>known</a:t>
            </a:r>
            <a:r>
              <a:rPr lang="nb-NO" sz="2000" dirty="0">
                <a:solidFill>
                  <a:schemeClr val="tx1"/>
                </a:solidFill>
              </a:rPr>
              <a:t> </a:t>
            </a:r>
            <a:r>
              <a:rPr lang="nb-NO" sz="2000" dirty="0" err="1">
                <a:solidFill>
                  <a:schemeClr val="tx1"/>
                </a:solidFill>
              </a:rPr>
              <a:t>issues</a:t>
            </a:r>
            <a:r>
              <a:rPr lang="nb-NO" sz="2000" dirty="0">
                <a:solidFill>
                  <a:schemeClr val="tx1"/>
                </a:solidFill>
              </a:rPr>
              <a:t> </a:t>
            </a:r>
            <a:r>
              <a:rPr lang="nb-NO" sz="2000" dirty="0" err="1">
                <a:solidFill>
                  <a:schemeClr val="tx1"/>
                </a:solidFill>
              </a:rPr>
              <a:t>with</a:t>
            </a:r>
            <a:r>
              <a:rPr lang="nb-NO" sz="2000" dirty="0">
                <a:solidFill>
                  <a:schemeClr val="tx1"/>
                </a:solidFill>
              </a:rPr>
              <a:t> </a:t>
            </a:r>
            <a:r>
              <a:rPr lang="nb-NO" sz="2000" dirty="0" err="1">
                <a:solidFill>
                  <a:schemeClr val="tx1"/>
                </a:solidFill>
              </a:rPr>
              <a:t>that</a:t>
            </a:r>
            <a:r>
              <a:rPr lang="nb-NO" sz="2000" dirty="0">
                <a:solidFill>
                  <a:schemeClr val="tx1"/>
                </a:solidFill>
              </a:rPr>
              <a:t> unit.</a:t>
            </a:r>
          </a:p>
          <a:p>
            <a:pPr algn="l" eaLnBrk="1" hangingPunct="1">
              <a:lnSpc>
                <a:spcPct val="80000"/>
              </a:lnSpc>
              <a:buFont typeface="Arial" pitchFamily="34" charset="0"/>
              <a:buChar char="•"/>
            </a:pPr>
            <a:r>
              <a:rPr lang="nb-NO" sz="2000" dirty="0">
                <a:solidFill>
                  <a:schemeClr val="tx1"/>
                </a:solidFill>
              </a:rPr>
              <a:t>Software </a:t>
            </a:r>
            <a:r>
              <a:rPr lang="nb-NO" sz="2000" dirty="0" err="1">
                <a:solidFill>
                  <a:schemeClr val="tx1"/>
                </a:solidFill>
              </a:rPr>
              <a:t>versions</a:t>
            </a:r>
            <a:r>
              <a:rPr lang="nb-NO" sz="2000" dirty="0">
                <a:solidFill>
                  <a:schemeClr val="tx1"/>
                </a:solidFill>
              </a:rPr>
              <a:t> in </a:t>
            </a:r>
            <a:r>
              <a:rPr lang="nb-NO" sz="2000" dirty="0" err="1">
                <a:solidFill>
                  <a:schemeClr val="tx1"/>
                </a:solidFill>
              </a:rPr>
              <a:t>use</a:t>
            </a:r>
            <a:r>
              <a:rPr lang="nb-NO" sz="2000" dirty="0">
                <a:solidFill>
                  <a:schemeClr val="tx1"/>
                </a:solidFill>
              </a:rPr>
              <a:t>. (</a:t>
            </a:r>
            <a:r>
              <a:rPr lang="nb-NO" sz="2000" dirty="0" err="1">
                <a:solidFill>
                  <a:schemeClr val="tx1"/>
                </a:solidFill>
              </a:rPr>
              <a:t>config</a:t>
            </a:r>
            <a:r>
              <a:rPr lang="nb-NO" sz="2000" dirty="0">
                <a:solidFill>
                  <a:schemeClr val="tx1"/>
                </a:solidFill>
              </a:rPr>
              <a:t> – JB70 </a:t>
            </a:r>
            <a:r>
              <a:rPr lang="nb-NO" sz="2000" dirty="0" err="1">
                <a:solidFill>
                  <a:schemeClr val="tx1"/>
                </a:solidFill>
              </a:rPr>
              <a:t>setup</a:t>
            </a:r>
            <a:r>
              <a:rPr lang="nb-NO" sz="2000" dirty="0">
                <a:solidFill>
                  <a:schemeClr val="tx1"/>
                </a:solidFill>
              </a:rPr>
              <a:t> / Screen </a:t>
            </a:r>
            <a:r>
              <a:rPr lang="nb-NO" sz="2000" dirty="0" err="1">
                <a:solidFill>
                  <a:schemeClr val="tx1"/>
                </a:solidFill>
              </a:rPr>
              <a:t>setup</a:t>
            </a:r>
            <a:r>
              <a:rPr lang="nb-NO" sz="2000" dirty="0">
                <a:solidFill>
                  <a:schemeClr val="tx1"/>
                </a:solidFill>
              </a:rPr>
              <a:t>)</a:t>
            </a:r>
          </a:p>
          <a:p>
            <a:pPr algn="l" eaLnBrk="1" hangingPunct="1">
              <a:lnSpc>
                <a:spcPct val="80000"/>
              </a:lnSpc>
              <a:buFont typeface="Arial" pitchFamily="34" charset="0"/>
              <a:buChar char="•"/>
            </a:pPr>
            <a:r>
              <a:rPr lang="nb-NO" sz="2000" dirty="0" err="1">
                <a:solidFill>
                  <a:schemeClr val="tx1"/>
                </a:solidFill>
              </a:rPr>
              <a:t>Fault</a:t>
            </a:r>
            <a:r>
              <a:rPr lang="nb-NO" sz="2000" dirty="0">
                <a:solidFill>
                  <a:schemeClr val="tx1"/>
                </a:solidFill>
              </a:rPr>
              <a:t> </a:t>
            </a:r>
            <a:r>
              <a:rPr lang="nb-NO" sz="2000" dirty="0" err="1">
                <a:solidFill>
                  <a:schemeClr val="tx1"/>
                </a:solidFill>
              </a:rPr>
              <a:t>description</a:t>
            </a:r>
            <a:endParaRPr lang="nb-NO" sz="2000" dirty="0">
              <a:solidFill>
                <a:schemeClr val="tx1"/>
              </a:solidFill>
            </a:endParaRPr>
          </a:p>
          <a:p>
            <a:pPr algn="l" eaLnBrk="1" hangingPunct="1">
              <a:lnSpc>
                <a:spcPct val="80000"/>
              </a:lnSpc>
              <a:buFont typeface="Arial" pitchFamily="34" charset="0"/>
              <a:buChar char="•"/>
            </a:pPr>
            <a:r>
              <a:rPr lang="nb-NO" sz="2000" dirty="0">
                <a:solidFill>
                  <a:schemeClr val="tx1"/>
                </a:solidFill>
              </a:rPr>
              <a:t>Photo/</a:t>
            </a:r>
            <a:r>
              <a:rPr lang="nb-NO" sz="2000" dirty="0" err="1">
                <a:solidFill>
                  <a:schemeClr val="tx1"/>
                </a:solidFill>
              </a:rPr>
              <a:t>print</a:t>
            </a:r>
            <a:r>
              <a:rPr lang="nb-NO" sz="2000" dirty="0">
                <a:solidFill>
                  <a:schemeClr val="tx1"/>
                </a:solidFill>
              </a:rPr>
              <a:t> </a:t>
            </a:r>
            <a:r>
              <a:rPr lang="nb-NO" sz="2000" dirty="0" err="1">
                <a:solidFill>
                  <a:schemeClr val="tx1"/>
                </a:solidFill>
              </a:rPr>
              <a:t>out</a:t>
            </a:r>
            <a:r>
              <a:rPr lang="nb-NO" sz="2000" dirty="0">
                <a:solidFill>
                  <a:schemeClr val="tx1"/>
                </a:solidFill>
              </a:rPr>
              <a:t> </a:t>
            </a:r>
            <a:r>
              <a:rPr lang="nb-NO" sz="2000" dirty="0" err="1">
                <a:solidFill>
                  <a:schemeClr val="tx1"/>
                </a:solidFill>
              </a:rPr>
              <a:t>of</a:t>
            </a:r>
            <a:r>
              <a:rPr lang="nb-NO" sz="2000" dirty="0">
                <a:solidFill>
                  <a:schemeClr val="tx1"/>
                </a:solidFill>
              </a:rPr>
              <a:t> «</a:t>
            </a:r>
            <a:r>
              <a:rPr lang="nb-NO" sz="2000" dirty="0" err="1">
                <a:solidFill>
                  <a:schemeClr val="tx1"/>
                </a:solidFill>
              </a:rPr>
              <a:t>echo</a:t>
            </a:r>
            <a:r>
              <a:rPr lang="nb-NO" sz="2000" dirty="0">
                <a:solidFill>
                  <a:schemeClr val="tx1"/>
                </a:solidFill>
              </a:rPr>
              <a:t> </a:t>
            </a:r>
            <a:r>
              <a:rPr lang="nb-NO" sz="2000" dirty="0" err="1">
                <a:solidFill>
                  <a:schemeClr val="tx1"/>
                </a:solidFill>
              </a:rPr>
              <a:t>scope</a:t>
            </a:r>
            <a:r>
              <a:rPr lang="nb-NO" sz="2000" dirty="0">
                <a:solidFill>
                  <a:schemeClr val="tx1"/>
                </a:solidFill>
              </a:rPr>
              <a:t>» </a:t>
            </a:r>
            <a:r>
              <a:rPr lang="nb-NO" sz="2000" dirty="0" err="1">
                <a:solidFill>
                  <a:schemeClr val="tx1"/>
                </a:solidFill>
              </a:rPr>
              <a:t>when</a:t>
            </a:r>
            <a:r>
              <a:rPr lang="nb-NO" sz="2000" dirty="0">
                <a:solidFill>
                  <a:schemeClr val="tx1"/>
                </a:solidFill>
              </a:rPr>
              <a:t> problem </a:t>
            </a:r>
            <a:r>
              <a:rPr lang="nb-NO" sz="2000" dirty="0" err="1">
                <a:solidFill>
                  <a:schemeClr val="tx1"/>
                </a:solidFill>
              </a:rPr>
              <a:t>occurs</a:t>
            </a:r>
            <a:endParaRPr lang="nb-NO" sz="2000" dirty="0">
              <a:solidFill>
                <a:schemeClr val="tx1"/>
              </a:solidFill>
            </a:endParaRPr>
          </a:p>
          <a:p>
            <a:pPr algn="l" eaLnBrk="1" hangingPunct="1">
              <a:lnSpc>
                <a:spcPct val="80000"/>
              </a:lnSpc>
              <a:buFont typeface="Arial" pitchFamily="34" charset="0"/>
              <a:buChar char="•"/>
            </a:pPr>
            <a:r>
              <a:rPr lang="nb-NO" sz="2000" dirty="0" err="1">
                <a:solidFill>
                  <a:schemeClr val="tx1"/>
                </a:solidFill>
              </a:rPr>
              <a:t>Customer</a:t>
            </a:r>
            <a:r>
              <a:rPr lang="nb-NO" sz="2000" dirty="0">
                <a:solidFill>
                  <a:schemeClr val="tx1"/>
                </a:solidFill>
              </a:rPr>
              <a:t> to </a:t>
            </a:r>
            <a:r>
              <a:rPr lang="nb-NO" sz="2000" dirty="0" err="1">
                <a:solidFill>
                  <a:schemeClr val="tx1"/>
                </a:solidFill>
              </a:rPr>
              <a:t>insert</a:t>
            </a:r>
            <a:r>
              <a:rPr lang="nb-NO" sz="2000" dirty="0">
                <a:solidFill>
                  <a:schemeClr val="tx1"/>
                </a:solidFill>
              </a:rPr>
              <a:t> a USB </a:t>
            </a:r>
            <a:r>
              <a:rPr lang="nb-NO" sz="2000" dirty="0" err="1">
                <a:solidFill>
                  <a:schemeClr val="tx1"/>
                </a:solidFill>
              </a:rPr>
              <a:t>stick</a:t>
            </a:r>
            <a:endParaRPr lang="nb-NO" sz="2000" dirty="0">
              <a:solidFill>
                <a:schemeClr val="tx1"/>
              </a:solidFill>
            </a:endParaRPr>
          </a:p>
          <a:p>
            <a:pPr algn="l" eaLnBrk="1" hangingPunct="1">
              <a:lnSpc>
                <a:spcPct val="80000"/>
              </a:lnSpc>
              <a:buFont typeface="Arial" pitchFamily="34" charset="0"/>
              <a:buChar char="•"/>
            </a:pPr>
            <a:r>
              <a:rPr lang="nb-NO" sz="2000" dirty="0">
                <a:solidFill>
                  <a:schemeClr val="tx1"/>
                </a:solidFill>
              </a:rPr>
              <a:t>If </a:t>
            </a:r>
            <a:r>
              <a:rPr lang="nb-NO" sz="2000" dirty="0" err="1">
                <a:solidFill>
                  <a:schemeClr val="tx1"/>
                </a:solidFill>
              </a:rPr>
              <a:t>necessary</a:t>
            </a:r>
            <a:r>
              <a:rPr lang="nb-NO" sz="2000" dirty="0">
                <a:solidFill>
                  <a:schemeClr val="tx1"/>
                </a:solidFill>
              </a:rPr>
              <a:t> </a:t>
            </a:r>
            <a:r>
              <a:rPr lang="nb-NO" sz="2000" dirty="0" err="1">
                <a:solidFill>
                  <a:schemeClr val="tx1"/>
                </a:solidFill>
              </a:rPr>
              <a:t>set</a:t>
            </a:r>
            <a:r>
              <a:rPr lang="nb-NO" sz="2000" dirty="0">
                <a:solidFill>
                  <a:schemeClr val="tx1"/>
                </a:solidFill>
              </a:rPr>
              <a:t> up a </a:t>
            </a:r>
            <a:r>
              <a:rPr lang="nb-NO" sz="2000" dirty="0" err="1">
                <a:solidFill>
                  <a:schemeClr val="tx1"/>
                </a:solidFill>
              </a:rPr>
              <a:t>remote</a:t>
            </a:r>
            <a:r>
              <a:rPr lang="nb-NO" sz="2000" dirty="0">
                <a:solidFill>
                  <a:schemeClr val="tx1"/>
                </a:solidFill>
              </a:rPr>
              <a:t> </a:t>
            </a:r>
            <a:r>
              <a:rPr lang="nb-NO" sz="2000" dirty="0" err="1">
                <a:solidFill>
                  <a:schemeClr val="tx1"/>
                </a:solidFill>
              </a:rPr>
              <a:t>session</a:t>
            </a:r>
            <a:endParaRPr lang="nb-NO" sz="2000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835696" y="1124744"/>
            <a:ext cx="6192688" cy="578495"/>
          </a:xfrm>
        </p:spPr>
        <p:txBody>
          <a:bodyPr/>
          <a:lstStyle/>
          <a:p>
            <a:pPr eaLnBrk="1" hangingPunct="1"/>
            <a:r>
              <a:rPr lang="nb-NO" dirty="0" err="1"/>
              <a:t>When</a:t>
            </a:r>
            <a:r>
              <a:rPr lang="nb-NO" dirty="0"/>
              <a:t> service is </a:t>
            </a:r>
            <a:r>
              <a:rPr lang="nb-NO" dirty="0" err="1"/>
              <a:t>requested</a:t>
            </a:r>
            <a:r>
              <a:rPr lang="nb-NO" dirty="0"/>
              <a:t> </a:t>
            </a:r>
            <a:endParaRPr lang="en-US" dirty="0"/>
          </a:p>
        </p:txBody>
      </p:sp>
      <p:sp>
        <p:nvSpPr>
          <p:cNvPr id="6144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95536" y="1728924"/>
            <a:ext cx="8424936" cy="2204131"/>
          </a:xfrm>
        </p:spPr>
        <p:txBody>
          <a:bodyPr/>
          <a:lstStyle/>
          <a:p>
            <a:pPr algn="l" eaLnBrk="1" hangingPunct="1">
              <a:lnSpc>
                <a:spcPct val="80000"/>
              </a:lnSpc>
              <a:buFontTx/>
              <a:buNone/>
            </a:pPr>
            <a:r>
              <a:rPr lang="nb-NO" sz="2800" b="1" dirty="0">
                <a:solidFill>
                  <a:schemeClr val="tx1"/>
                </a:solidFill>
              </a:rPr>
              <a:t>On </a:t>
            </a:r>
            <a:r>
              <a:rPr lang="nb-NO" sz="2800" b="1" dirty="0" err="1">
                <a:solidFill>
                  <a:schemeClr val="tx1"/>
                </a:solidFill>
              </a:rPr>
              <a:t>receiveing</a:t>
            </a:r>
            <a:r>
              <a:rPr lang="nb-NO" sz="2800" b="1" dirty="0">
                <a:solidFill>
                  <a:schemeClr val="tx1"/>
                </a:solidFill>
              </a:rPr>
              <a:t> data</a:t>
            </a:r>
          </a:p>
          <a:p>
            <a:pPr algn="l" eaLnBrk="1" hangingPunct="1">
              <a:lnSpc>
                <a:spcPct val="80000"/>
              </a:lnSpc>
              <a:buFont typeface="Arial" pitchFamily="34" charset="0"/>
              <a:buChar char="•"/>
            </a:pPr>
            <a:r>
              <a:rPr lang="nb-NO" sz="2000" dirty="0">
                <a:solidFill>
                  <a:schemeClr val="tx1"/>
                </a:solidFill>
              </a:rPr>
              <a:t>Serial </a:t>
            </a:r>
            <a:r>
              <a:rPr lang="nb-NO" sz="2000" dirty="0" err="1">
                <a:solidFill>
                  <a:schemeClr val="tx1"/>
                </a:solidFill>
              </a:rPr>
              <a:t>number</a:t>
            </a:r>
            <a:r>
              <a:rPr lang="nb-NO" sz="2000" dirty="0">
                <a:solidFill>
                  <a:schemeClr val="tx1"/>
                </a:solidFill>
              </a:rPr>
              <a:t> </a:t>
            </a:r>
            <a:r>
              <a:rPr lang="nb-NO" sz="2000" dirty="0" err="1">
                <a:solidFill>
                  <a:schemeClr val="tx1"/>
                </a:solidFill>
              </a:rPr>
              <a:t>of</a:t>
            </a:r>
            <a:r>
              <a:rPr lang="nb-NO" sz="2000" dirty="0">
                <a:solidFill>
                  <a:schemeClr val="tx1"/>
                </a:solidFill>
              </a:rPr>
              <a:t> unit – </a:t>
            </a:r>
            <a:r>
              <a:rPr lang="nb-NO" sz="2000" dirty="0" err="1">
                <a:solidFill>
                  <a:schemeClr val="tx1"/>
                </a:solidFill>
              </a:rPr>
              <a:t>Check</a:t>
            </a:r>
            <a:r>
              <a:rPr lang="nb-NO" sz="2000" dirty="0">
                <a:solidFill>
                  <a:schemeClr val="tx1"/>
                </a:solidFill>
              </a:rPr>
              <a:t> </a:t>
            </a:r>
            <a:r>
              <a:rPr lang="nb-NO" sz="2000" dirty="0" err="1">
                <a:solidFill>
                  <a:schemeClr val="tx1"/>
                </a:solidFill>
              </a:rPr>
              <a:t>no</a:t>
            </a:r>
            <a:r>
              <a:rPr lang="nb-NO" sz="2000" dirty="0">
                <a:solidFill>
                  <a:schemeClr val="tx1"/>
                </a:solidFill>
              </a:rPr>
              <a:t> </a:t>
            </a:r>
            <a:r>
              <a:rPr lang="nb-NO" sz="2000" dirty="0" err="1">
                <a:solidFill>
                  <a:schemeClr val="tx1"/>
                </a:solidFill>
              </a:rPr>
              <a:t>known</a:t>
            </a:r>
            <a:r>
              <a:rPr lang="nb-NO" sz="2000" dirty="0">
                <a:solidFill>
                  <a:schemeClr val="tx1"/>
                </a:solidFill>
              </a:rPr>
              <a:t> </a:t>
            </a:r>
            <a:r>
              <a:rPr lang="nb-NO" sz="2000" dirty="0" err="1">
                <a:solidFill>
                  <a:schemeClr val="tx1"/>
                </a:solidFill>
              </a:rPr>
              <a:t>issues</a:t>
            </a:r>
            <a:r>
              <a:rPr lang="nb-NO" sz="2000" dirty="0">
                <a:solidFill>
                  <a:schemeClr val="tx1"/>
                </a:solidFill>
              </a:rPr>
              <a:t> </a:t>
            </a:r>
            <a:r>
              <a:rPr lang="nb-NO" sz="2000" dirty="0" err="1">
                <a:solidFill>
                  <a:schemeClr val="tx1"/>
                </a:solidFill>
              </a:rPr>
              <a:t>with</a:t>
            </a:r>
            <a:r>
              <a:rPr lang="nb-NO" sz="2000" dirty="0">
                <a:solidFill>
                  <a:schemeClr val="tx1"/>
                </a:solidFill>
              </a:rPr>
              <a:t> </a:t>
            </a:r>
            <a:r>
              <a:rPr lang="nb-NO" sz="2000" dirty="0" err="1">
                <a:solidFill>
                  <a:schemeClr val="tx1"/>
                </a:solidFill>
              </a:rPr>
              <a:t>that</a:t>
            </a:r>
            <a:r>
              <a:rPr lang="nb-NO" sz="2000" dirty="0">
                <a:solidFill>
                  <a:schemeClr val="tx1"/>
                </a:solidFill>
              </a:rPr>
              <a:t> unit.</a:t>
            </a:r>
          </a:p>
          <a:p>
            <a:pPr algn="l" eaLnBrk="1" hangingPunct="1">
              <a:lnSpc>
                <a:spcPct val="80000"/>
              </a:lnSpc>
              <a:buFont typeface="Arial" pitchFamily="34" charset="0"/>
              <a:buChar char="•"/>
            </a:pPr>
            <a:r>
              <a:rPr lang="nb-NO" sz="2000" dirty="0" err="1">
                <a:solidFill>
                  <a:schemeClr val="tx1"/>
                </a:solidFill>
              </a:rPr>
              <a:t>Check</a:t>
            </a:r>
            <a:r>
              <a:rPr lang="nb-NO" sz="2000" dirty="0">
                <a:solidFill>
                  <a:schemeClr val="tx1"/>
                </a:solidFill>
              </a:rPr>
              <a:t> </a:t>
            </a:r>
            <a:r>
              <a:rPr lang="nb-NO" sz="2000" dirty="0" err="1">
                <a:solidFill>
                  <a:schemeClr val="tx1"/>
                </a:solidFill>
              </a:rPr>
              <a:t>the</a:t>
            </a:r>
            <a:r>
              <a:rPr lang="nb-NO" sz="2000" dirty="0">
                <a:solidFill>
                  <a:schemeClr val="tx1"/>
                </a:solidFill>
              </a:rPr>
              <a:t> software is </a:t>
            </a:r>
            <a:r>
              <a:rPr lang="nb-NO" sz="2000" dirty="0" err="1">
                <a:solidFill>
                  <a:schemeClr val="tx1"/>
                </a:solidFill>
              </a:rPr>
              <a:t>recent</a:t>
            </a:r>
            <a:r>
              <a:rPr lang="nb-NO" sz="2000" dirty="0">
                <a:solidFill>
                  <a:schemeClr val="tx1"/>
                </a:solidFill>
              </a:rPr>
              <a:t>, </a:t>
            </a:r>
            <a:r>
              <a:rPr lang="nb-NO" sz="2000" dirty="0" err="1">
                <a:solidFill>
                  <a:schemeClr val="tx1"/>
                </a:solidFill>
              </a:rPr>
              <a:t>check</a:t>
            </a:r>
            <a:r>
              <a:rPr lang="nb-NO" sz="2000" dirty="0">
                <a:solidFill>
                  <a:schemeClr val="tx1"/>
                </a:solidFill>
              </a:rPr>
              <a:t> </a:t>
            </a:r>
            <a:r>
              <a:rPr lang="nb-NO" sz="2000" dirty="0" err="1">
                <a:solidFill>
                  <a:schemeClr val="tx1"/>
                </a:solidFill>
              </a:rPr>
              <a:t>the</a:t>
            </a:r>
            <a:r>
              <a:rPr lang="nb-NO" sz="2000" dirty="0">
                <a:solidFill>
                  <a:schemeClr val="tx1"/>
                </a:solidFill>
              </a:rPr>
              <a:t> </a:t>
            </a:r>
            <a:r>
              <a:rPr lang="nb-NO" sz="2000" dirty="0" err="1">
                <a:solidFill>
                  <a:schemeClr val="tx1"/>
                </a:solidFill>
              </a:rPr>
              <a:t>change</a:t>
            </a:r>
            <a:r>
              <a:rPr lang="nb-NO" sz="2000" dirty="0">
                <a:solidFill>
                  <a:schemeClr val="tx1"/>
                </a:solidFill>
              </a:rPr>
              <a:t> </a:t>
            </a:r>
            <a:r>
              <a:rPr lang="nb-NO" sz="2000" dirty="0" err="1">
                <a:solidFill>
                  <a:schemeClr val="tx1"/>
                </a:solidFill>
              </a:rPr>
              <a:t>descriptions</a:t>
            </a:r>
            <a:r>
              <a:rPr lang="nb-NO" sz="2000" dirty="0">
                <a:solidFill>
                  <a:schemeClr val="tx1"/>
                </a:solidFill>
              </a:rPr>
              <a:t> to </a:t>
            </a:r>
            <a:r>
              <a:rPr lang="nb-NO" sz="2000" dirty="0" err="1">
                <a:solidFill>
                  <a:schemeClr val="tx1"/>
                </a:solidFill>
              </a:rPr>
              <a:t>see</a:t>
            </a:r>
            <a:r>
              <a:rPr lang="nb-NO" sz="2000" dirty="0">
                <a:solidFill>
                  <a:schemeClr val="tx1"/>
                </a:solidFill>
              </a:rPr>
              <a:t> </a:t>
            </a:r>
            <a:r>
              <a:rPr lang="nb-NO" sz="2000" dirty="0" err="1">
                <a:solidFill>
                  <a:schemeClr val="tx1"/>
                </a:solidFill>
              </a:rPr>
              <a:t>if</a:t>
            </a:r>
            <a:r>
              <a:rPr lang="nb-NO" sz="2000" dirty="0">
                <a:solidFill>
                  <a:schemeClr val="tx1"/>
                </a:solidFill>
              </a:rPr>
              <a:t> </a:t>
            </a:r>
            <a:r>
              <a:rPr lang="nb-NO" sz="2000" dirty="0" err="1">
                <a:solidFill>
                  <a:schemeClr val="tx1"/>
                </a:solidFill>
              </a:rPr>
              <a:t>this</a:t>
            </a:r>
            <a:r>
              <a:rPr lang="nb-NO" sz="2000" dirty="0">
                <a:solidFill>
                  <a:schemeClr val="tx1"/>
                </a:solidFill>
              </a:rPr>
              <a:t> </a:t>
            </a:r>
            <a:r>
              <a:rPr lang="nb-NO" sz="2000" dirty="0" err="1">
                <a:solidFill>
                  <a:schemeClr val="tx1"/>
                </a:solidFill>
              </a:rPr>
              <a:t>issue</a:t>
            </a:r>
            <a:r>
              <a:rPr lang="nb-NO" sz="2000" dirty="0">
                <a:solidFill>
                  <a:schemeClr val="tx1"/>
                </a:solidFill>
              </a:rPr>
              <a:t> is </a:t>
            </a:r>
            <a:r>
              <a:rPr lang="nb-NO" sz="2000" dirty="0" err="1">
                <a:solidFill>
                  <a:schemeClr val="tx1"/>
                </a:solidFill>
              </a:rPr>
              <a:t>tackled</a:t>
            </a:r>
            <a:r>
              <a:rPr lang="nb-NO" sz="2000" dirty="0">
                <a:solidFill>
                  <a:schemeClr val="tx1"/>
                </a:solidFill>
              </a:rPr>
              <a:t>.</a:t>
            </a:r>
          </a:p>
          <a:p>
            <a:pPr algn="l" eaLnBrk="1" hangingPunct="1">
              <a:lnSpc>
                <a:spcPct val="80000"/>
              </a:lnSpc>
              <a:buFont typeface="Arial" pitchFamily="34" charset="0"/>
              <a:buChar char="•"/>
            </a:pPr>
            <a:r>
              <a:rPr lang="nb-NO" sz="2000" dirty="0" err="1">
                <a:solidFill>
                  <a:schemeClr val="tx1"/>
                </a:solidFill>
              </a:rPr>
              <a:t>Look</a:t>
            </a:r>
            <a:r>
              <a:rPr lang="nb-NO" sz="2000" dirty="0">
                <a:solidFill>
                  <a:schemeClr val="tx1"/>
                </a:solidFill>
              </a:rPr>
              <a:t> at data, </a:t>
            </a:r>
            <a:r>
              <a:rPr lang="nb-NO" sz="2000" dirty="0" err="1">
                <a:solidFill>
                  <a:schemeClr val="tx1"/>
                </a:solidFill>
              </a:rPr>
              <a:t>verify</a:t>
            </a:r>
            <a:r>
              <a:rPr lang="nb-NO" sz="2000" dirty="0">
                <a:solidFill>
                  <a:schemeClr val="tx1"/>
                </a:solidFill>
              </a:rPr>
              <a:t> </a:t>
            </a:r>
            <a:r>
              <a:rPr lang="nb-NO" sz="2000" dirty="0" err="1">
                <a:solidFill>
                  <a:schemeClr val="tx1"/>
                </a:solidFill>
              </a:rPr>
              <a:t>the</a:t>
            </a:r>
            <a:r>
              <a:rPr lang="nb-NO" sz="2000" dirty="0">
                <a:solidFill>
                  <a:schemeClr val="tx1"/>
                </a:solidFill>
              </a:rPr>
              <a:t> </a:t>
            </a:r>
            <a:r>
              <a:rPr lang="nb-NO" sz="2000" dirty="0" err="1">
                <a:solidFill>
                  <a:schemeClr val="tx1"/>
                </a:solidFill>
              </a:rPr>
              <a:t>issue</a:t>
            </a:r>
            <a:r>
              <a:rPr lang="nb-NO" sz="2000" dirty="0">
                <a:solidFill>
                  <a:schemeClr val="tx1"/>
                </a:solidFill>
              </a:rPr>
              <a:t> </a:t>
            </a:r>
          </a:p>
          <a:p>
            <a:pPr algn="l" eaLnBrk="1" hangingPunct="1">
              <a:lnSpc>
                <a:spcPct val="80000"/>
              </a:lnSpc>
              <a:buFont typeface="Arial" pitchFamily="34" charset="0"/>
              <a:buChar char="•"/>
            </a:pPr>
            <a:r>
              <a:rPr lang="nb-NO" sz="2000" dirty="0" err="1">
                <a:solidFill>
                  <a:schemeClr val="tx1"/>
                </a:solidFill>
              </a:rPr>
              <a:t>Categorise</a:t>
            </a:r>
            <a:r>
              <a:rPr lang="nb-NO" sz="2000" dirty="0">
                <a:solidFill>
                  <a:schemeClr val="tx1"/>
                </a:solidFill>
              </a:rPr>
              <a:t> </a:t>
            </a:r>
            <a:r>
              <a:rPr lang="nb-NO" sz="2000" dirty="0" err="1">
                <a:solidFill>
                  <a:schemeClr val="tx1"/>
                </a:solidFill>
              </a:rPr>
              <a:t>the</a:t>
            </a:r>
            <a:r>
              <a:rPr lang="nb-NO" sz="2000" dirty="0">
                <a:solidFill>
                  <a:schemeClr val="tx1"/>
                </a:solidFill>
              </a:rPr>
              <a:t> </a:t>
            </a:r>
            <a:r>
              <a:rPr lang="nb-NO" sz="2000" dirty="0" err="1">
                <a:solidFill>
                  <a:schemeClr val="tx1"/>
                </a:solidFill>
              </a:rPr>
              <a:t>issue</a:t>
            </a:r>
            <a:r>
              <a:rPr lang="nb-NO" sz="2000" dirty="0">
                <a:solidFill>
                  <a:schemeClr val="tx1"/>
                </a:solidFill>
              </a:rPr>
              <a:t>, sensor, electronics, software</a:t>
            </a:r>
          </a:p>
          <a:p>
            <a:pPr algn="l" eaLnBrk="1" hangingPunct="1">
              <a:lnSpc>
                <a:spcPct val="80000"/>
              </a:lnSpc>
              <a:buFont typeface="Arial" pitchFamily="34" charset="0"/>
              <a:buChar char="•"/>
            </a:pPr>
            <a:r>
              <a:rPr lang="nb-NO" sz="2000" dirty="0" err="1">
                <a:solidFill>
                  <a:schemeClr val="tx1"/>
                </a:solidFill>
              </a:rPr>
              <a:t>Check</a:t>
            </a:r>
            <a:r>
              <a:rPr lang="nb-NO" sz="2000" dirty="0">
                <a:solidFill>
                  <a:schemeClr val="tx1"/>
                </a:solidFill>
              </a:rPr>
              <a:t> SKIPPER </a:t>
            </a:r>
            <a:r>
              <a:rPr lang="nb-NO" sz="2000" dirty="0" err="1">
                <a:solidFill>
                  <a:schemeClr val="tx1"/>
                </a:solidFill>
              </a:rPr>
              <a:t>diagnostics</a:t>
            </a:r>
            <a:r>
              <a:rPr lang="nb-NO" sz="2000" dirty="0">
                <a:solidFill>
                  <a:schemeClr val="tx1"/>
                </a:solidFill>
              </a:rPr>
              <a:t> for </a:t>
            </a:r>
            <a:r>
              <a:rPr lang="nb-NO" sz="2000" dirty="0" err="1">
                <a:solidFill>
                  <a:schemeClr val="tx1"/>
                </a:solidFill>
              </a:rPr>
              <a:t>solutions</a:t>
            </a:r>
            <a:r>
              <a:rPr lang="nb-NO" sz="2000" dirty="0">
                <a:solidFill>
                  <a:schemeClr val="tx1"/>
                </a:solidFill>
              </a:rPr>
              <a:t>, </a:t>
            </a:r>
            <a:r>
              <a:rPr lang="nb-NO" sz="2000" dirty="0" err="1">
                <a:solidFill>
                  <a:schemeClr val="tx1"/>
                </a:solidFill>
              </a:rPr>
              <a:t>failures</a:t>
            </a:r>
            <a:r>
              <a:rPr lang="nb-NO" sz="2000" dirty="0">
                <a:solidFill>
                  <a:schemeClr val="tx1"/>
                </a:solidFill>
              </a:rPr>
              <a:t>, data </a:t>
            </a:r>
            <a:r>
              <a:rPr lang="nb-NO" sz="2000" dirty="0" err="1">
                <a:solidFill>
                  <a:schemeClr val="tx1"/>
                </a:solidFill>
              </a:rPr>
              <a:t>bullitins</a:t>
            </a:r>
            <a:r>
              <a:rPr lang="nb-NO" sz="2000" dirty="0">
                <a:solidFill>
                  <a:schemeClr val="tx1"/>
                </a:solidFill>
              </a:rPr>
              <a:t>, software </a:t>
            </a:r>
            <a:r>
              <a:rPr lang="nb-NO" sz="2000" dirty="0" err="1">
                <a:solidFill>
                  <a:schemeClr val="tx1"/>
                </a:solidFill>
              </a:rPr>
              <a:t>updates</a:t>
            </a:r>
            <a:r>
              <a:rPr lang="nb-NO" sz="2000" dirty="0">
                <a:solidFill>
                  <a:schemeClr val="tx1"/>
                </a:solidFill>
              </a:rPr>
              <a:t> 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BA14509-2A91-44B1-8F1A-8E8A6DD079D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3228" y="4437112"/>
            <a:ext cx="8568958" cy="504056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2F2C6B9E-220C-45B1-8C46-71481AAD390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87824" y="4797152"/>
            <a:ext cx="2735520" cy="19442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180727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kstSylinder 2">
            <a:extLst>
              <a:ext uri="{FF2B5EF4-FFF2-40B4-BE49-F238E27FC236}">
                <a16:creationId xmlns:a16="http://schemas.microsoft.com/office/drawing/2014/main" id="{BDD3B486-40FC-41D1-BC27-0B0526C11B65}"/>
              </a:ext>
            </a:extLst>
          </p:cNvPr>
          <p:cNvSpPr txBox="1"/>
          <p:nvPr/>
        </p:nvSpPr>
        <p:spPr>
          <a:xfrm>
            <a:off x="251520" y="1412776"/>
            <a:ext cx="8640960" cy="3883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123315" marR="1133475" algn="ctr">
              <a:spcBef>
                <a:spcPts val="175"/>
              </a:spcBef>
            </a:pPr>
            <a:r>
              <a:rPr lang="en-US" sz="1800" u="sng" dirty="0">
                <a:solidFill>
                  <a:srgbClr val="2E5395"/>
                </a:solidFill>
                <a:effectLst/>
                <a:uFill>
                  <a:solidFill>
                    <a:srgbClr val="000000"/>
                  </a:solidFill>
                </a:uFill>
                <a:latin typeface="Calibri Light" panose="020F0302020204030204" pitchFamily="34" charset="0"/>
                <a:ea typeface="Calibri Light" panose="020F0302020204030204" pitchFamily="34" charset="0"/>
              </a:rPr>
              <a:t>REMOTE</a:t>
            </a:r>
            <a:r>
              <a:rPr lang="en-US" sz="1800" u="sng" spc="-25" dirty="0">
                <a:solidFill>
                  <a:srgbClr val="2E5395"/>
                </a:solidFill>
                <a:effectLst/>
                <a:uFill>
                  <a:solidFill>
                    <a:srgbClr val="000000"/>
                  </a:solidFill>
                </a:uFill>
                <a:latin typeface="Calibri Light" panose="020F0302020204030204" pitchFamily="34" charset="0"/>
                <a:ea typeface="Calibri Light" panose="020F0302020204030204" pitchFamily="34" charset="0"/>
              </a:rPr>
              <a:t> </a:t>
            </a:r>
            <a:r>
              <a:rPr lang="en-US" sz="1800" u="sng" dirty="0">
                <a:solidFill>
                  <a:srgbClr val="2E5395"/>
                </a:solidFill>
                <a:effectLst/>
                <a:uFill>
                  <a:solidFill>
                    <a:srgbClr val="000000"/>
                  </a:solidFill>
                </a:uFill>
                <a:latin typeface="Calibri Light" panose="020F0302020204030204" pitchFamily="34" charset="0"/>
                <a:ea typeface="Calibri Light" panose="020F0302020204030204" pitchFamily="34" charset="0"/>
              </a:rPr>
              <a:t>Access</a:t>
            </a:r>
            <a:endParaRPr lang="nb-NO" sz="1800" u="sng" dirty="0">
              <a:effectLst/>
              <a:uFill>
                <a:solidFill>
                  <a:srgbClr val="000000"/>
                </a:solidFill>
              </a:uFill>
              <a:latin typeface="Calibri Light" panose="020F0302020204030204" pitchFamily="34" charset="0"/>
              <a:ea typeface="Calibri Light" panose="020F0302020204030204" pitchFamily="34" charset="0"/>
            </a:endParaRPr>
          </a:p>
          <a:p>
            <a:r>
              <a:rPr lang="en-US" sz="180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  </a:t>
            </a:r>
            <a:endParaRPr lang="nb-NO" sz="18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63500" marR="302895">
              <a:lnSpc>
                <a:spcPct val="107000"/>
              </a:lnSpc>
              <a:spcBef>
                <a:spcPts val="900"/>
              </a:spcBef>
              <a:spcAft>
                <a:spcPts val="0"/>
              </a:spcAft>
            </a:pPr>
            <a:r>
              <a:rPr lang="en-US" sz="14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This method requires a Windows computer/laptop and an ethernet cable connected directly to a </a:t>
            </a:r>
            <a:r>
              <a:rPr lang="en-US" sz="1400" spc="-23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4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free ethernet</a:t>
            </a:r>
            <a:r>
              <a:rPr lang="en-US" sz="1400" spc="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4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port</a:t>
            </a:r>
            <a:r>
              <a:rPr lang="en-US" sz="1400" spc="-1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4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of the</a:t>
            </a:r>
            <a:r>
              <a:rPr lang="en-US" sz="1400" spc="-1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4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system</a:t>
            </a:r>
            <a:r>
              <a:rPr lang="en-US" sz="1400" spc="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4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being</a:t>
            </a:r>
            <a:r>
              <a:rPr lang="en-US" sz="1400" spc="-1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4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accessed</a:t>
            </a:r>
            <a:r>
              <a:rPr lang="en-US" sz="1400" spc="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4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–</a:t>
            </a:r>
            <a:r>
              <a:rPr lang="en-US" sz="1400" spc="-1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4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this</a:t>
            </a:r>
            <a:r>
              <a:rPr lang="en-US" sz="1400" spc="-1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4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is</a:t>
            </a:r>
            <a:r>
              <a:rPr lang="en-US" sz="1400" spc="-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4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the recommended</a:t>
            </a:r>
            <a:r>
              <a:rPr lang="en-US" sz="1400" spc="-1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4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connection.</a:t>
            </a:r>
            <a:endParaRPr lang="nb-NO" sz="14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63500" marR="487045">
              <a:lnSpc>
                <a:spcPct val="107000"/>
              </a:lnSpc>
              <a:spcBef>
                <a:spcPts val="800"/>
              </a:spcBef>
              <a:spcAft>
                <a:spcPts val="0"/>
              </a:spcAft>
            </a:pPr>
            <a:r>
              <a:rPr lang="en-US" sz="14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Some software is required to support a remote access. Please download and install the below</a:t>
            </a:r>
            <a:r>
              <a:rPr lang="en-US" sz="1400" spc="-23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4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software:</a:t>
            </a:r>
            <a:endParaRPr lang="nb-NO" sz="14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342900" lvl="0" indent="-342900">
              <a:spcBef>
                <a:spcPts val="805"/>
              </a:spcBef>
              <a:buSzPts val="1100"/>
              <a:buFont typeface="Calibri" panose="020F0502020204030204" pitchFamily="34" charset="0"/>
              <a:buAutoNum type="arabicPeriod"/>
              <a:tabLst>
                <a:tab pos="521335" algn="l"/>
              </a:tabLst>
            </a:pPr>
            <a:r>
              <a:rPr lang="en-US" sz="14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Install</a:t>
            </a:r>
            <a:r>
              <a:rPr lang="en-US" sz="1400" spc="-1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4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Skipper</a:t>
            </a:r>
            <a:r>
              <a:rPr lang="en-US" sz="1400" spc="-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4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Service</a:t>
            </a:r>
            <a:r>
              <a:rPr lang="en-US" sz="1400" spc="-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4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software “</a:t>
            </a:r>
            <a:r>
              <a:rPr lang="en-US" sz="1400" u="none" strike="noStrike" dirty="0">
                <a:solidFill>
                  <a:srgbClr val="0000FF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hlinkClick r:id="rId2"/>
              </a:rPr>
              <a:t>SetupProjectServiceSoftware.msi</a:t>
            </a:r>
            <a:r>
              <a:rPr lang="en-US" sz="14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”  (</a:t>
            </a:r>
            <a:r>
              <a:rPr lang="en-US" sz="1400" u="sng" dirty="0">
                <a:solidFill>
                  <a:srgbClr val="0000FF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hlinkClick r:id="rId3"/>
              </a:rPr>
              <a:t>LINK</a:t>
            </a:r>
            <a:r>
              <a:rPr lang="en-US" sz="1400" u="sng" spc="-5" dirty="0">
                <a:solidFill>
                  <a:srgbClr val="0000FF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hlinkClick r:id="rId3"/>
              </a:rPr>
              <a:t> </a:t>
            </a:r>
            <a:r>
              <a:rPr lang="en-US" sz="1400" u="sng" dirty="0">
                <a:solidFill>
                  <a:srgbClr val="0000FF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hlinkClick r:id="rId3"/>
              </a:rPr>
              <a:t>to</a:t>
            </a:r>
            <a:r>
              <a:rPr lang="en-US" sz="1400" u="sng" spc="-10" dirty="0">
                <a:solidFill>
                  <a:srgbClr val="0000FF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hlinkClick r:id="rId3"/>
              </a:rPr>
              <a:t> </a:t>
            </a:r>
            <a:r>
              <a:rPr lang="en-US" sz="1400" u="sng" dirty="0">
                <a:solidFill>
                  <a:srgbClr val="0000FF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hlinkClick r:id="rId3"/>
              </a:rPr>
              <a:t>WEB</a:t>
            </a:r>
            <a:r>
              <a:rPr lang="en-US" sz="14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)</a:t>
            </a:r>
            <a:endParaRPr lang="nb-NO" sz="14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342900" lvl="0" indent="-342900">
              <a:spcBef>
                <a:spcPts val="110"/>
              </a:spcBef>
              <a:buSzPts val="1100"/>
              <a:buFont typeface="Calibri" panose="020F0502020204030204" pitchFamily="34" charset="0"/>
              <a:buAutoNum type="arabicPeriod"/>
              <a:tabLst>
                <a:tab pos="521335" algn="l"/>
              </a:tabLst>
            </a:pPr>
            <a:r>
              <a:rPr lang="en-US" sz="14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Install</a:t>
            </a:r>
            <a:r>
              <a:rPr lang="en-US" sz="1400" spc="-1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4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Remote</a:t>
            </a:r>
            <a:r>
              <a:rPr lang="en-US" sz="1400" spc="-2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4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Desktop</a:t>
            </a:r>
            <a:r>
              <a:rPr lang="en-US" sz="1400" spc="-2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4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Client</a:t>
            </a:r>
            <a:r>
              <a:rPr lang="en-US" sz="1400" spc="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4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–</a:t>
            </a:r>
            <a:r>
              <a:rPr lang="en-US" sz="1400" spc="-1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400" dirty="0" err="1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AnyDesk</a:t>
            </a:r>
            <a:r>
              <a:rPr lang="en-US" sz="1400" spc="-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4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(</a:t>
            </a:r>
            <a:r>
              <a:rPr lang="en-US" sz="1400" u="sng" dirty="0">
                <a:solidFill>
                  <a:srgbClr val="0462C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hlinkClick r:id="rId4"/>
              </a:rPr>
              <a:t>LINK</a:t>
            </a:r>
            <a:r>
              <a:rPr lang="en-US" sz="1400" u="sng" spc="-10" dirty="0">
                <a:solidFill>
                  <a:srgbClr val="0462C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hlinkClick r:id="rId4"/>
              </a:rPr>
              <a:t> </a:t>
            </a:r>
            <a:r>
              <a:rPr lang="en-US" sz="1400" u="sng" dirty="0">
                <a:solidFill>
                  <a:srgbClr val="0462C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hlinkClick r:id="rId4"/>
              </a:rPr>
              <a:t>to</a:t>
            </a:r>
            <a:r>
              <a:rPr lang="en-US" sz="1400" u="sng" spc="-15" dirty="0">
                <a:solidFill>
                  <a:srgbClr val="0462C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hlinkClick r:id="rId4"/>
              </a:rPr>
              <a:t> </a:t>
            </a:r>
            <a:r>
              <a:rPr lang="en-US" sz="1400" u="sng" dirty="0">
                <a:solidFill>
                  <a:srgbClr val="0462C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hlinkClick r:id="rId4"/>
              </a:rPr>
              <a:t>WEB</a:t>
            </a:r>
            <a:r>
              <a:rPr lang="en-US" sz="14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)</a:t>
            </a:r>
            <a:endParaRPr lang="nb-NO" sz="14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342900" lvl="0" indent="-342900">
              <a:spcBef>
                <a:spcPts val="105"/>
              </a:spcBef>
              <a:buSzPts val="1100"/>
              <a:buFont typeface="Calibri" panose="020F0502020204030204" pitchFamily="34" charset="0"/>
              <a:buAutoNum type="arabicPeriod"/>
              <a:tabLst>
                <a:tab pos="521335" algn="l"/>
              </a:tabLst>
            </a:pPr>
            <a:r>
              <a:rPr lang="en-US" sz="14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Download</a:t>
            </a:r>
            <a:r>
              <a:rPr lang="en-US" sz="1400" spc="-2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4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the</a:t>
            </a:r>
            <a:r>
              <a:rPr lang="en-US" sz="1400" spc="-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4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latest</a:t>
            </a:r>
            <a:r>
              <a:rPr lang="en-US" sz="1400" spc="-1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4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SW</a:t>
            </a:r>
            <a:r>
              <a:rPr lang="en-US" sz="1400" spc="-1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4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version SW-M007, the same version of “ESN100 PC version for windows” and “</a:t>
            </a:r>
            <a:r>
              <a:rPr lang="en-US" sz="1400" dirty="0" err="1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ESNdrivers</a:t>
            </a:r>
            <a:r>
              <a:rPr lang="en-US" sz="14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400" dirty="0" err="1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windows.rar</a:t>
            </a:r>
            <a:r>
              <a:rPr lang="en-US" sz="14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”</a:t>
            </a:r>
            <a:r>
              <a:rPr lang="en-US" sz="1400" spc="-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4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to</a:t>
            </a:r>
            <a:r>
              <a:rPr lang="en-US" sz="1400" spc="-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4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your</a:t>
            </a:r>
            <a:r>
              <a:rPr lang="en-US" sz="1400" spc="-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4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Desktop</a:t>
            </a:r>
            <a:r>
              <a:rPr lang="en-US" sz="1400" spc="23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4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(</a:t>
            </a:r>
            <a:r>
              <a:rPr lang="en-US" sz="1400" u="sng" dirty="0">
                <a:solidFill>
                  <a:srgbClr val="0000FF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hlinkClick r:id="rId5"/>
              </a:rPr>
              <a:t>LINK to</a:t>
            </a:r>
            <a:r>
              <a:rPr lang="en-US" sz="1400" u="sng" spc="5" dirty="0">
                <a:solidFill>
                  <a:srgbClr val="0000FF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hlinkClick r:id="rId5"/>
              </a:rPr>
              <a:t> </a:t>
            </a:r>
            <a:r>
              <a:rPr lang="en-US" sz="1400" u="sng" dirty="0">
                <a:solidFill>
                  <a:srgbClr val="0000FF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hlinkClick r:id="rId5"/>
              </a:rPr>
              <a:t>WEB</a:t>
            </a:r>
            <a:r>
              <a:rPr lang="en-US" sz="14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)</a:t>
            </a:r>
            <a:endParaRPr lang="nb-NO" sz="14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r>
              <a:rPr lang="en-US" sz="14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 </a:t>
            </a:r>
            <a:endParaRPr lang="nb-NO" sz="14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>
              <a:spcBef>
                <a:spcPts val="35"/>
              </a:spcBef>
            </a:pPr>
            <a:r>
              <a:rPr lang="en-US" sz="14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 </a:t>
            </a:r>
            <a:endParaRPr lang="nb-NO" sz="14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63500" marR="411480" algn="just">
              <a:lnSpc>
                <a:spcPct val="107000"/>
              </a:lnSpc>
              <a:spcAft>
                <a:spcPts val="0"/>
              </a:spcAft>
            </a:pPr>
            <a:r>
              <a:rPr lang="en-US" sz="14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Two connections from your computer are required. We recommend using your </a:t>
            </a:r>
            <a:r>
              <a:rPr lang="en-US" sz="1400" dirty="0" err="1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WiFi</a:t>
            </a:r>
            <a:r>
              <a:rPr lang="en-US" sz="14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adapter as a</a:t>
            </a:r>
            <a:r>
              <a:rPr lang="en-US" sz="1400" spc="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4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connection to internet (</a:t>
            </a:r>
            <a:r>
              <a:rPr lang="en-US" sz="1400" dirty="0" err="1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WiFi</a:t>
            </a:r>
            <a:r>
              <a:rPr lang="en-US" sz="14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Network, 4G Dongle or through your </a:t>
            </a:r>
            <a:r>
              <a:rPr lang="en-US" sz="1400" dirty="0" err="1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mobil</a:t>
            </a:r>
            <a:r>
              <a:rPr lang="en-US" sz="14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/cell – phone) and your</a:t>
            </a:r>
            <a:r>
              <a:rPr lang="en-US" sz="1400" spc="-23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4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ethernet</a:t>
            </a:r>
            <a:r>
              <a:rPr lang="en-US" sz="1400" spc="-1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4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adapter</a:t>
            </a:r>
            <a:r>
              <a:rPr lang="en-US" sz="1400" spc="-1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4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as a direct</a:t>
            </a:r>
            <a:r>
              <a:rPr lang="en-US" sz="1400" spc="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4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connection</a:t>
            </a:r>
            <a:r>
              <a:rPr lang="en-US" sz="1400" spc="-1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4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to</a:t>
            </a:r>
            <a:r>
              <a:rPr lang="en-US" sz="1400" spc="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4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the</a:t>
            </a:r>
            <a:r>
              <a:rPr lang="en-US" sz="1400" spc="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4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system</a:t>
            </a:r>
            <a:r>
              <a:rPr lang="en-US" sz="1400" spc="-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4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being</a:t>
            </a:r>
            <a:r>
              <a:rPr lang="en-US" sz="1400" spc="-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4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accessed.</a:t>
            </a:r>
            <a:endParaRPr lang="nb-NO" sz="14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r>
              <a:rPr lang="en-US" sz="14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 </a:t>
            </a:r>
            <a:endParaRPr lang="nb-NO" sz="14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7183222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kstSylinder 2">
            <a:extLst>
              <a:ext uri="{FF2B5EF4-FFF2-40B4-BE49-F238E27FC236}">
                <a16:creationId xmlns:a16="http://schemas.microsoft.com/office/drawing/2014/main" id="{BDD3B486-40FC-41D1-BC27-0B0526C11B65}"/>
              </a:ext>
            </a:extLst>
          </p:cNvPr>
          <p:cNvSpPr txBox="1"/>
          <p:nvPr/>
        </p:nvSpPr>
        <p:spPr>
          <a:xfrm>
            <a:off x="251520" y="980728"/>
            <a:ext cx="8640960" cy="37424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123315" marR="1133475" algn="ctr">
              <a:spcBef>
                <a:spcPts val="175"/>
              </a:spcBef>
            </a:pPr>
            <a:r>
              <a:rPr lang="en-US" sz="1800" u="sng" dirty="0">
                <a:solidFill>
                  <a:srgbClr val="2E5395"/>
                </a:solidFill>
                <a:effectLst/>
                <a:uFill>
                  <a:solidFill>
                    <a:srgbClr val="000000"/>
                  </a:solidFill>
                </a:uFill>
                <a:latin typeface="Calibri Light" panose="020F0302020204030204" pitchFamily="34" charset="0"/>
                <a:ea typeface="Calibri Light" panose="020F0302020204030204" pitchFamily="34" charset="0"/>
              </a:rPr>
              <a:t>ESN REMOTE</a:t>
            </a:r>
            <a:r>
              <a:rPr lang="en-US" sz="1800" u="sng" spc="-25" dirty="0">
                <a:solidFill>
                  <a:srgbClr val="2E5395"/>
                </a:solidFill>
                <a:effectLst/>
                <a:uFill>
                  <a:solidFill>
                    <a:srgbClr val="000000"/>
                  </a:solidFill>
                </a:uFill>
                <a:latin typeface="Calibri Light" panose="020F0302020204030204" pitchFamily="34" charset="0"/>
                <a:ea typeface="Calibri Light" panose="020F0302020204030204" pitchFamily="34" charset="0"/>
              </a:rPr>
              <a:t> </a:t>
            </a:r>
            <a:r>
              <a:rPr lang="en-US" sz="1800" u="sng" dirty="0">
                <a:solidFill>
                  <a:srgbClr val="2E5395"/>
                </a:solidFill>
                <a:effectLst/>
                <a:uFill>
                  <a:solidFill>
                    <a:srgbClr val="000000"/>
                  </a:solidFill>
                </a:uFill>
                <a:latin typeface="Calibri Light" panose="020F0302020204030204" pitchFamily="34" charset="0"/>
                <a:ea typeface="Calibri Light" panose="020F0302020204030204" pitchFamily="34" charset="0"/>
              </a:rPr>
              <a:t>Access</a:t>
            </a:r>
            <a:endParaRPr lang="nb-NO" sz="1800" u="sng" dirty="0">
              <a:effectLst/>
              <a:uFill>
                <a:solidFill>
                  <a:srgbClr val="000000"/>
                </a:solidFill>
              </a:uFill>
              <a:latin typeface="Calibri Light" panose="020F0302020204030204" pitchFamily="34" charset="0"/>
              <a:ea typeface="Calibri Light" panose="020F0302020204030204" pitchFamily="34" charset="0"/>
            </a:endParaRPr>
          </a:p>
          <a:p>
            <a:pPr marL="63500" marR="165100">
              <a:lnSpc>
                <a:spcPct val="107000"/>
              </a:lnSpc>
              <a:spcAft>
                <a:spcPts val="0"/>
              </a:spcAft>
            </a:pPr>
            <a:r>
              <a:rPr lang="en-US" sz="180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  </a:t>
            </a:r>
            <a:r>
              <a:rPr lang="en-US" sz="14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Preconfigure your computer ethernet adapter to be on same sub net as the system being accessed,</a:t>
            </a:r>
            <a:r>
              <a:rPr lang="en-US" sz="1400" spc="-23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4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(default</a:t>
            </a:r>
            <a:r>
              <a:rPr lang="en-US" sz="1400" spc="-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4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is</a:t>
            </a:r>
            <a:r>
              <a:rPr lang="en-US" sz="1400" spc="-1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4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172.16.1.xxx)</a:t>
            </a:r>
            <a:r>
              <a:rPr lang="en-US" sz="1400" spc="-1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4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e.g.</a:t>
            </a:r>
            <a:r>
              <a:rPr lang="en-US" sz="1400" spc="-1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4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172.16.1.50 (static)</a:t>
            </a:r>
            <a:r>
              <a:rPr lang="en-US" sz="1400" spc="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4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following</a:t>
            </a:r>
            <a:r>
              <a:rPr lang="en-US" sz="1400" spc="-1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4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below</a:t>
            </a:r>
            <a:r>
              <a:rPr lang="en-US" sz="1400" spc="-1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4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configuration:</a:t>
            </a:r>
            <a:endParaRPr lang="nb-NO" sz="14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63500">
              <a:spcBef>
                <a:spcPts val="805"/>
              </a:spcBef>
              <a:spcAft>
                <a:spcPts val="0"/>
              </a:spcAft>
            </a:pPr>
            <a:r>
              <a:rPr lang="en-US" sz="1400" b="1" u="sng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How</a:t>
            </a:r>
            <a:r>
              <a:rPr lang="en-US" sz="1400" b="1" u="sng" spc="-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400" b="1" u="sng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to</a:t>
            </a:r>
            <a:r>
              <a:rPr lang="en-US" sz="1400" b="1" u="sng" spc="-1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400" b="1" u="sng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set</a:t>
            </a:r>
            <a:r>
              <a:rPr lang="en-US" sz="1400" b="1" u="sng" spc="-1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400" b="1" u="sng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a</a:t>
            </a:r>
            <a:r>
              <a:rPr lang="en-US" sz="1400" b="1" u="sng" spc="-1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400" b="1" u="sng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static IP</a:t>
            </a:r>
            <a:r>
              <a:rPr lang="en-US" sz="1400" b="1" u="sng" spc="-1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400" b="1" u="sng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address</a:t>
            </a:r>
            <a:r>
              <a:rPr lang="en-US" sz="1400" b="1" u="sng" spc="-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400" b="1" u="sng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in</a:t>
            </a:r>
            <a:r>
              <a:rPr lang="en-US" sz="1400" b="1" u="sng" spc="-2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400" b="1" u="sng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Windows</a:t>
            </a:r>
            <a:endParaRPr lang="nb-NO" sz="14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>
              <a:spcBef>
                <a:spcPts val="10"/>
              </a:spcBef>
            </a:pPr>
            <a:r>
              <a:rPr lang="en-US" sz="1400" b="1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 </a:t>
            </a:r>
            <a:endParaRPr lang="nb-NO" sz="14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342900" marR="254635" lvl="0" indent="-342900">
              <a:lnSpc>
                <a:spcPct val="107000"/>
              </a:lnSpc>
              <a:spcBef>
                <a:spcPts val="280"/>
              </a:spcBef>
              <a:spcAft>
                <a:spcPts val="0"/>
              </a:spcAft>
              <a:buSzPts val="1100"/>
              <a:buFont typeface="Calibri" panose="020F0502020204030204" pitchFamily="34" charset="0"/>
              <a:buAutoNum type="arabicParenR"/>
              <a:tabLst>
                <a:tab pos="521335" algn="l"/>
              </a:tabLst>
            </a:pPr>
            <a:r>
              <a:rPr lang="en-US" sz="14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Click Start Menu &gt; Control Panel &gt; Network and Sharing Center or Network and Internet &gt;</a:t>
            </a:r>
            <a:r>
              <a:rPr lang="en-US" sz="1400" spc="-23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4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Network</a:t>
            </a:r>
            <a:r>
              <a:rPr lang="en-US" sz="1400" spc="-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4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and</a:t>
            </a:r>
            <a:r>
              <a:rPr lang="en-US" sz="1400" spc="-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4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Sharing</a:t>
            </a:r>
            <a:r>
              <a:rPr lang="en-US" sz="1400" spc="-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4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Center.</a:t>
            </a:r>
            <a:endParaRPr lang="nb-NO" sz="14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342900" lvl="0" indent="-342900">
              <a:lnSpc>
                <a:spcPts val="1335"/>
              </a:lnSpc>
              <a:spcBef>
                <a:spcPts val="110"/>
              </a:spcBef>
              <a:buSzPts val="1100"/>
              <a:buFont typeface="Calibri" panose="020F0502020204030204" pitchFamily="34" charset="0"/>
              <a:buAutoNum type="arabicParenR"/>
              <a:tabLst>
                <a:tab pos="521335" algn="l"/>
              </a:tabLst>
            </a:pPr>
            <a:r>
              <a:rPr lang="en-US" sz="14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Click</a:t>
            </a:r>
            <a:r>
              <a:rPr lang="en-US" sz="1400" spc="-1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4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Change</a:t>
            </a:r>
            <a:r>
              <a:rPr lang="en-US" sz="1400" spc="-1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4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adapter</a:t>
            </a:r>
            <a:r>
              <a:rPr lang="en-US" sz="1400" spc="-2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4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settings.</a:t>
            </a:r>
            <a:endParaRPr lang="nb-NO" sz="14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342900" lvl="0" indent="-342900">
              <a:spcBef>
                <a:spcPts val="115"/>
              </a:spcBef>
              <a:buSzPts val="1100"/>
              <a:buFont typeface="Calibri" panose="020F0502020204030204" pitchFamily="34" charset="0"/>
              <a:buAutoNum type="arabicParenR"/>
              <a:tabLst>
                <a:tab pos="521335" algn="l"/>
              </a:tabLst>
            </a:pPr>
            <a:r>
              <a:rPr lang="en-US" sz="14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Right-click</a:t>
            </a:r>
            <a:r>
              <a:rPr lang="en-US" sz="1400" spc="-1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4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on</a:t>
            </a:r>
            <a:r>
              <a:rPr lang="en-US" sz="1400" spc="-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4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Local</a:t>
            </a:r>
            <a:r>
              <a:rPr lang="en-US" sz="1400" spc="-1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4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Area Connection.</a:t>
            </a:r>
            <a:endParaRPr lang="nb-NO" sz="14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342900" lvl="0" indent="-342900">
              <a:spcBef>
                <a:spcPts val="110"/>
              </a:spcBef>
              <a:buSzPts val="1100"/>
              <a:buFont typeface="Calibri" panose="020F0502020204030204" pitchFamily="34" charset="0"/>
              <a:buAutoNum type="arabicParenR"/>
              <a:tabLst>
                <a:tab pos="521335" algn="l"/>
              </a:tabLst>
            </a:pPr>
            <a:r>
              <a:rPr lang="en-US" sz="14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Click</a:t>
            </a:r>
            <a:r>
              <a:rPr lang="en-US" sz="1400" spc="-1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4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Properties.</a:t>
            </a:r>
            <a:endParaRPr lang="nb-NO" sz="14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342900" lvl="0" indent="-342900">
              <a:spcBef>
                <a:spcPts val="110"/>
              </a:spcBef>
              <a:buSzPts val="1100"/>
              <a:buFont typeface="Calibri" panose="020F0502020204030204" pitchFamily="34" charset="0"/>
              <a:buAutoNum type="arabicParenR"/>
              <a:tabLst>
                <a:tab pos="521335" algn="l"/>
              </a:tabLst>
            </a:pPr>
            <a:r>
              <a:rPr lang="en-US" sz="14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Select</a:t>
            </a:r>
            <a:r>
              <a:rPr lang="en-US" sz="1400" spc="-1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4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Internet</a:t>
            </a:r>
            <a:r>
              <a:rPr lang="en-US" sz="1400" spc="-2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4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Protocol</a:t>
            </a:r>
            <a:r>
              <a:rPr lang="en-US" sz="1400" spc="-1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4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Version</a:t>
            </a:r>
            <a:r>
              <a:rPr lang="en-US" sz="1400" spc="-1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4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4</a:t>
            </a:r>
            <a:r>
              <a:rPr lang="en-US" sz="1400" spc="-1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4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(TCP/IPv4).</a:t>
            </a:r>
            <a:endParaRPr lang="nb-NO" sz="14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342900" lvl="0" indent="-342900">
              <a:spcBef>
                <a:spcPts val="95"/>
              </a:spcBef>
              <a:buSzPts val="1100"/>
              <a:buFont typeface="Calibri" panose="020F0502020204030204" pitchFamily="34" charset="0"/>
              <a:buAutoNum type="arabicParenR"/>
              <a:tabLst>
                <a:tab pos="521335" algn="l"/>
              </a:tabLst>
            </a:pPr>
            <a:r>
              <a:rPr lang="en-US" sz="14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Click</a:t>
            </a:r>
            <a:r>
              <a:rPr lang="en-US" sz="1400" spc="-1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4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Properties.</a:t>
            </a:r>
            <a:endParaRPr lang="nb-NO" sz="14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342900" lvl="0" indent="-342900">
              <a:spcBef>
                <a:spcPts val="110"/>
              </a:spcBef>
              <a:buSzPts val="1100"/>
              <a:buFont typeface="Calibri" panose="020F0502020204030204" pitchFamily="34" charset="0"/>
              <a:buAutoNum type="arabicParenR"/>
              <a:tabLst>
                <a:tab pos="521335" algn="l"/>
              </a:tabLst>
            </a:pPr>
            <a:r>
              <a:rPr lang="en-US" sz="14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Select</a:t>
            </a:r>
            <a:r>
              <a:rPr lang="en-US" sz="1400" spc="-1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4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Use</a:t>
            </a:r>
            <a:r>
              <a:rPr lang="en-US" sz="1400" spc="-1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4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the following</a:t>
            </a:r>
            <a:r>
              <a:rPr lang="en-US" sz="1400" spc="-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4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IP</a:t>
            </a:r>
            <a:r>
              <a:rPr lang="en-US" sz="1400" spc="-2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4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address.</a:t>
            </a:r>
            <a:endParaRPr lang="nb-NO" sz="14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endParaRPr lang="nb-NO" sz="18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r>
              <a:rPr lang="en-US" sz="14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 </a:t>
            </a:r>
            <a:endParaRPr lang="nb-NO" sz="14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</p:txBody>
      </p:sp>
      <p:pic>
        <p:nvPicPr>
          <p:cNvPr id="5" name="Bilde 4">
            <a:extLst>
              <a:ext uri="{FF2B5EF4-FFF2-40B4-BE49-F238E27FC236}">
                <a16:creationId xmlns:a16="http://schemas.microsoft.com/office/drawing/2014/main" id="{12AB6588-4C65-49E4-8353-9481CF2735A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11960" y="3463868"/>
            <a:ext cx="4830688" cy="2812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107855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kstSylinder 2">
            <a:extLst>
              <a:ext uri="{FF2B5EF4-FFF2-40B4-BE49-F238E27FC236}">
                <a16:creationId xmlns:a16="http://schemas.microsoft.com/office/drawing/2014/main" id="{BDD3B486-40FC-41D1-BC27-0B0526C11B65}"/>
              </a:ext>
            </a:extLst>
          </p:cNvPr>
          <p:cNvSpPr txBox="1"/>
          <p:nvPr/>
        </p:nvSpPr>
        <p:spPr>
          <a:xfrm>
            <a:off x="251520" y="1375517"/>
            <a:ext cx="8640960" cy="11116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123315" marR="1133475" algn="ctr">
              <a:spcBef>
                <a:spcPts val="175"/>
              </a:spcBef>
            </a:pPr>
            <a:r>
              <a:rPr lang="en-US" sz="1800" u="sng" dirty="0">
                <a:solidFill>
                  <a:srgbClr val="2E5395"/>
                </a:solidFill>
                <a:effectLst/>
                <a:uFill>
                  <a:solidFill>
                    <a:srgbClr val="000000"/>
                  </a:solidFill>
                </a:uFill>
                <a:latin typeface="Calibri Light" panose="020F0302020204030204" pitchFamily="34" charset="0"/>
                <a:ea typeface="Calibri Light" panose="020F0302020204030204" pitchFamily="34" charset="0"/>
              </a:rPr>
              <a:t>ESN100 REMOTE</a:t>
            </a:r>
            <a:r>
              <a:rPr lang="en-US" sz="1800" u="sng" spc="-25" dirty="0">
                <a:solidFill>
                  <a:srgbClr val="2E5395"/>
                </a:solidFill>
                <a:effectLst/>
                <a:uFill>
                  <a:solidFill>
                    <a:srgbClr val="000000"/>
                  </a:solidFill>
                </a:uFill>
                <a:latin typeface="Calibri Light" panose="020F0302020204030204" pitchFamily="34" charset="0"/>
                <a:ea typeface="Calibri Light" panose="020F0302020204030204" pitchFamily="34" charset="0"/>
              </a:rPr>
              <a:t> </a:t>
            </a:r>
            <a:r>
              <a:rPr lang="en-US" sz="1800" u="sng" dirty="0">
                <a:solidFill>
                  <a:srgbClr val="2E5395"/>
                </a:solidFill>
                <a:effectLst/>
                <a:uFill>
                  <a:solidFill>
                    <a:srgbClr val="000000"/>
                  </a:solidFill>
                </a:uFill>
                <a:latin typeface="Calibri Light" panose="020F0302020204030204" pitchFamily="34" charset="0"/>
                <a:ea typeface="Calibri Light" panose="020F0302020204030204" pitchFamily="34" charset="0"/>
              </a:rPr>
              <a:t>Access</a:t>
            </a:r>
            <a:endParaRPr lang="nb-NO" sz="1800" u="sng" dirty="0">
              <a:effectLst/>
              <a:uFill>
                <a:solidFill>
                  <a:srgbClr val="000000"/>
                </a:solidFill>
              </a:uFill>
              <a:latin typeface="Calibri Light" panose="020F0302020204030204" pitchFamily="34" charset="0"/>
              <a:ea typeface="Calibri Light" panose="020F0302020204030204" pitchFamily="34" charset="0"/>
            </a:endParaRPr>
          </a:p>
          <a:p>
            <a:pPr marL="63500" marR="165100">
              <a:lnSpc>
                <a:spcPct val="107000"/>
              </a:lnSpc>
              <a:spcAft>
                <a:spcPts val="0"/>
              </a:spcAft>
            </a:pPr>
            <a:r>
              <a:rPr lang="en-US" sz="180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  </a:t>
            </a:r>
            <a:r>
              <a:rPr lang="en-US" sz="14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When ready please share your Access Code for remote access, depending on your configuration it</a:t>
            </a:r>
            <a:r>
              <a:rPr lang="en-US" sz="1400" spc="-23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4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may</a:t>
            </a:r>
            <a:r>
              <a:rPr lang="en-US" sz="1400" spc="-1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4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be required</a:t>
            </a:r>
            <a:r>
              <a:rPr lang="en-US" sz="1400" spc="-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4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for</a:t>
            </a:r>
            <a:r>
              <a:rPr lang="en-US" sz="1400" spc="-1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4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you</a:t>
            </a:r>
            <a:r>
              <a:rPr lang="en-US" sz="1400" spc="-1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4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to</a:t>
            </a:r>
            <a:r>
              <a:rPr lang="en-US" sz="1400" spc="-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4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accept an</a:t>
            </a:r>
            <a:r>
              <a:rPr lang="en-US" sz="1400" spc="-2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4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incoming</a:t>
            </a:r>
            <a:r>
              <a:rPr lang="en-US" sz="1400" spc="-1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4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remote</a:t>
            </a:r>
            <a:r>
              <a:rPr lang="en-US" sz="1400" spc="-1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4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access request</a:t>
            </a:r>
            <a:r>
              <a:rPr lang="en-US" sz="1400" spc="1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4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by</a:t>
            </a:r>
            <a:r>
              <a:rPr lang="en-US" sz="1400" spc="-1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4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SKIPPER</a:t>
            </a:r>
            <a:r>
              <a:rPr lang="en-US" sz="1400" spc="-2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4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Service.</a:t>
            </a:r>
            <a:endParaRPr lang="nb-NO" sz="18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r>
              <a:rPr lang="en-US" sz="14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 </a:t>
            </a:r>
            <a:endParaRPr lang="nb-NO" sz="14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FB330A3C-81FE-43CE-ADDB-181CFE989FB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4548" y="2445536"/>
            <a:ext cx="5614903" cy="2816596"/>
          </a:xfrm>
          <a:prstGeom prst="rect">
            <a:avLst/>
          </a:prstGeom>
        </p:spPr>
      </p:pic>
      <p:sp>
        <p:nvSpPr>
          <p:cNvPr id="6" name="TekstSylinder 5">
            <a:extLst>
              <a:ext uri="{FF2B5EF4-FFF2-40B4-BE49-F238E27FC236}">
                <a16:creationId xmlns:a16="http://schemas.microsoft.com/office/drawing/2014/main" id="{9884239E-D0DC-42A5-814D-D396279D70CB}"/>
              </a:ext>
            </a:extLst>
          </p:cNvPr>
          <p:cNvSpPr txBox="1"/>
          <p:nvPr/>
        </p:nvSpPr>
        <p:spPr>
          <a:xfrm>
            <a:off x="395536" y="5318927"/>
            <a:ext cx="849694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dirty="0"/>
              <a:t>When session is finished you may disconnect ethernet cable and reset your computer ethernet adapter settings to obtain and IP address automatically.</a:t>
            </a:r>
            <a:endParaRPr lang="nb-NO" sz="1400" dirty="0"/>
          </a:p>
        </p:txBody>
      </p:sp>
    </p:spTree>
    <p:extLst>
      <p:ext uri="{BB962C8B-B14F-4D97-AF65-F5344CB8AC3E}">
        <p14:creationId xmlns:p14="http://schemas.microsoft.com/office/powerpoint/2010/main" val="254778365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ctrTitle"/>
          </p:nvPr>
        </p:nvSpPr>
        <p:spPr>
          <a:xfrm>
            <a:off x="827584" y="1124745"/>
            <a:ext cx="7772400" cy="648072"/>
          </a:xfrm>
        </p:spPr>
        <p:txBody>
          <a:bodyPr/>
          <a:lstStyle/>
          <a:p>
            <a:r>
              <a:rPr lang="nb-NO" dirty="0" err="1"/>
              <a:t>Known</a:t>
            </a:r>
            <a:r>
              <a:rPr lang="nb-NO" dirty="0"/>
              <a:t> systems </a:t>
            </a:r>
            <a:r>
              <a:rPr lang="nb-NO" dirty="0" err="1"/>
              <a:t>faults</a:t>
            </a:r>
            <a:endParaRPr lang="nb-NO" dirty="0"/>
          </a:p>
        </p:txBody>
      </p:sp>
      <p:sp>
        <p:nvSpPr>
          <p:cNvPr id="3" name="Undertittel 2"/>
          <p:cNvSpPr>
            <a:spLocks noGrp="1"/>
          </p:cNvSpPr>
          <p:nvPr>
            <p:ph type="subTitle" idx="1"/>
          </p:nvPr>
        </p:nvSpPr>
        <p:spPr>
          <a:xfrm>
            <a:off x="1371600" y="1844824"/>
            <a:ext cx="6400800" cy="3793976"/>
          </a:xfrm>
        </p:spPr>
        <p:txBody>
          <a:bodyPr/>
          <a:lstStyle/>
          <a:p>
            <a:pPr marL="342900" indent="-342900" algn="l">
              <a:buFontTx/>
              <a:buChar char="-"/>
            </a:pPr>
            <a:r>
              <a:rPr lang="nb-NO" sz="2000" dirty="0">
                <a:solidFill>
                  <a:schemeClr val="tx1"/>
                </a:solidFill>
              </a:rPr>
              <a:t>Sensor </a:t>
            </a:r>
            <a:r>
              <a:rPr lang="nb-NO" sz="2000" dirty="0" err="1">
                <a:solidFill>
                  <a:schemeClr val="tx1"/>
                </a:solidFill>
              </a:rPr>
              <a:t>stops</a:t>
            </a:r>
            <a:r>
              <a:rPr lang="nb-NO" sz="2000" dirty="0">
                <a:solidFill>
                  <a:schemeClr val="tx1"/>
                </a:solidFill>
              </a:rPr>
              <a:t> </a:t>
            </a:r>
            <a:r>
              <a:rPr lang="nb-NO" sz="2000" dirty="0" err="1">
                <a:solidFill>
                  <a:schemeClr val="tx1"/>
                </a:solidFill>
              </a:rPr>
              <a:t>communicating</a:t>
            </a:r>
            <a:endParaRPr lang="nb-NO" sz="2000" dirty="0">
              <a:solidFill>
                <a:schemeClr val="tx1"/>
              </a:solidFill>
            </a:endParaRPr>
          </a:p>
          <a:p>
            <a:pPr marL="342900" indent="-342900" algn="l">
              <a:buFontTx/>
              <a:buChar char="-"/>
            </a:pPr>
            <a:r>
              <a:rPr lang="nb-NO" sz="2000" dirty="0">
                <a:solidFill>
                  <a:schemeClr val="tx1"/>
                </a:solidFill>
              </a:rPr>
              <a:t>Sensor </a:t>
            </a:r>
            <a:r>
              <a:rPr lang="nb-NO" sz="2000" dirty="0" err="1">
                <a:solidFill>
                  <a:schemeClr val="tx1"/>
                </a:solidFill>
              </a:rPr>
              <a:t>gives</a:t>
            </a:r>
            <a:r>
              <a:rPr lang="nb-NO" sz="2000" dirty="0">
                <a:solidFill>
                  <a:schemeClr val="tx1"/>
                </a:solidFill>
              </a:rPr>
              <a:t> </a:t>
            </a:r>
            <a:r>
              <a:rPr lang="nb-NO" sz="2000" dirty="0" err="1">
                <a:solidFill>
                  <a:schemeClr val="tx1"/>
                </a:solidFill>
              </a:rPr>
              <a:t>poor</a:t>
            </a:r>
            <a:r>
              <a:rPr lang="nb-NO" sz="2000" dirty="0">
                <a:solidFill>
                  <a:schemeClr val="tx1"/>
                </a:solidFill>
              </a:rPr>
              <a:t> data or </a:t>
            </a:r>
            <a:r>
              <a:rPr lang="nb-NO" sz="2000" dirty="0" err="1">
                <a:solidFill>
                  <a:schemeClr val="tx1"/>
                </a:solidFill>
              </a:rPr>
              <a:t>looses</a:t>
            </a:r>
            <a:r>
              <a:rPr lang="nb-NO" sz="2000" dirty="0">
                <a:solidFill>
                  <a:schemeClr val="tx1"/>
                </a:solidFill>
              </a:rPr>
              <a:t> </a:t>
            </a:r>
            <a:r>
              <a:rPr lang="nb-NO" sz="2000" dirty="0" err="1">
                <a:solidFill>
                  <a:schemeClr val="tx1"/>
                </a:solidFill>
              </a:rPr>
              <a:t>bottom</a:t>
            </a:r>
            <a:endParaRPr lang="nb-NO" sz="1600" dirty="0">
              <a:solidFill>
                <a:schemeClr val="tx1"/>
              </a:solidFill>
            </a:endParaRPr>
          </a:p>
          <a:p>
            <a:pPr marL="342900" indent="-342900" algn="l">
              <a:buFontTx/>
              <a:buChar char="-"/>
            </a:pPr>
            <a:r>
              <a:rPr lang="nb-NO" sz="2000" dirty="0" err="1">
                <a:solidFill>
                  <a:schemeClr val="tx1"/>
                </a:solidFill>
              </a:rPr>
              <a:t>Failure</a:t>
            </a:r>
            <a:r>
              <a:rPr lang="nb-NO" sz="2000" dirty="0">
                <a:solidFill>
                  <a:schemeClr val="tx1"/>
                </a:solidFill>
              </a:rPr>
              <a:t> during software </a:t>
            </a:r>
            <a:r>
              <a:rPr lang="nb-NO" sz="2000" dirty="0" err="1">
                <a:solidFill>
                  <a:schemeClr val="tx1"/>
                </a:solidFill>
              </a:rPr>
              <a:t>update</a:t>
            </a:r>
            <a:r>
              <a:rPr lang="nb-NO" sz="2000" dirty="0">
                <a:solidFill>
                  <a:schemeClr val="tx1"/>
                </a:solidFill>
              </a:rPr>
              <a:t>, system </a:t>
            </a:r>
            <a:r>
              <a:rPr lang="nb-NO" sz="2000" dirty="0" err="1">
                <a:solidFill>
                  <a:schemeClr val="tx1"/>
                </a:solidFill>
              </a:rPr>
              <a:t>wont</a:t>
            </a:r>
            <a:r>
              <a:rPr lang="nb-NO" sz="2000" dirty="0">
                <a:solidFill>
                  <a:schemeClr val="tx1"/>
                </a:solidFill>
              </a:rPr>
              <a:t> start</a:t>
            </a:r>
          </a:p>
          <a:p>
            <a:pPr marL="342900" indent="-342900" algn="l">
              <a:buFontTx/>
              <a:buChar char="-"/>
            </a:pPr>
            <a:r>
              <a:rPr lang="nb-NO" sz="2000" dirty="0" err="1">
                <a:solidFill>
                  <a:schemeClr val="tx1"/>
                </a:solidFill>
              </a:rPr>
              <a:t>Self</a:t>
            </a:r>
            <a:r>
              <a:rPr lang="nb-NO" sz="2000" dirty="0">
                <a:solidFill>
                  <a:schemeClr val="tx1"/>
                </a:solidFill>
              </a:rPr>
              <a:t> test </a:t>
            </a:r>
            <a:r>
              <a:rPr lang="nb-NO" sz="2000" dirty="0" err="1">
                <a:solidFill>
                  <a:schemeClr val="tx1"/>
                </a:solidFill>
              </a:rPr>
              <a:t>fails</a:t>
            </a:r>
            <a:endParaRPr lang="nb-NO" sz="2000" dirty="0">
              <a:solidFill>
                <a:schemeClr val="tx1"/>
              </a:solidFill>
            </a:endParaRPr>
          </a:p>
          <a:p>
            <a:pPr algn="l"/>
            <a:endParaRPr lang="nb-NO" sz="2000" dirty="0">
              <a:solidFill>
                <a:schemeClr val="tx1"/>
              </a:solidFill>
            </a:endParaRPr>
          </a:p>
          <a:p>
            <a:pPr algn="l"/>
            <a:r>
              <a:rPr lang="nb-NO" sz="2000" dirty="0">
                <a:solidFill>
                  <a:schemeClr val="tx1"/>
                </a:solidFill>
              </a:rPr>
              <a:t>Older </a:t>
            </a:r>
            <a:r>
              <a:rPr lang="nb-NO" sz="2000" dirty="0" err="1">
                <a:solidFill>
                  <a:schemeClr val="tx1"/>
                </a:solidFill>
              </a:rPr>
              <a:t>issues</a:t>
            </a:r>
            <a:endParaRPr lang="nb-NO" sz="2000" dirty="0">
              <a:solidFill>
                <a:schemeClr val="tx1"/>
              </a:solidFill>
            </a:endParaRPr>
          </a:p>
          <a:p>
            <a:pPr algn="l"/>
            <a:r>
              <a:rPr lang="nb-NO" sz="2000" dirty="0">
                <a:solidFill>
                  <a:schemeClr val="tx1"/>
                </a:solidFill>
              </a:rPr>
              <a:t>False - No </a:t>
            </a:r>
            <a:r>
              <a:rPr lang="nb-NO" sz="2000" dirty="0" err="1">
                <a:solidFill>
                  <a:schemeClr val="tx1"/>
                </a:solidFill>
              </a:rPr>
              <a:t>communication</a:t>
            </a:r>
            <a:r>
              <a:rPr lang="nb-NO" sz="2000" dirty="0">
                <a:solidFill>
                  <a:schemeClr val="tx1"/>
                </a:solidFill>
              </a:rPr>
              <a:t> alarms</a:t>
            </a:r>
          </a:p>
          <a:p>
            <a:pPr algn="l"/>
            <a:r>
              <a:rPr lang="nb-NO" sz="2000" dirty="0" err="1">
                <a:solidFill>
                  <a:schemeClr val="tx1"/>
                </a:solidFill>
              </a:rPr>
              <a:t>Failure</a:t>
            </a:r>
            <a:r>
              <a:rPr lang="nb-NO" sz="2000" dirty="0">
                <a:solidFill>
                  <a:schemeClr val="tx1"/>
                </a:solidFill>
              </a:rPr>
              <a:t> during Sensor </a:t>
            </a:r>
            <a:r>
              <a:rPr lang="nb-NO" sz="2000" dirty="0" err="1">
                <a:solidFill>
                  <a:schemeClr val="tx1"/>
                </a:solidFill>
              </a:rPr>
              <a:t>firmware</a:t>
            </a:r>
            <a:r>
              <a:rPr lang="nb-NO" sz="2000" dirty="0">
                <a:solidFill>
                  <a:schemeClr val="tx1"/>
                </a:solidFill>
              </a:rPr>
              <a:t> </a:t>
            </a:r>
            <a:r>
              <a:rPr lang="nb-NO" sz="2000" dirty="0" err="1">
                <a:solidFill>
                  <a:schemeClr val="tx1"/>
                </a:solidFill>
              </a:rPr>
              <a:t>update</a:t>
            </a:r>
            <a:endParaRPr lang="nb-NO" sz="2000" dirty="0">
              <a:solidFill>
                <a:schemeClr val="tx1"/>
              </a:solidFill>
            </a:endParaRPr>
          </a:p>
          <a:p>
            <a:pPr algn="l"/>
            <a:endParaRPr lang="nb-NO" sz="2000" dirty="0">
              <a:solidFill>
                <a:schemeClr val="tx1"/>
              </a:solidFill>
            </a:endParaRPr>
          </a:p>
          <a:p>
            <a:pPr algn="l"/>
            <a:r>
              <a:rPr lang="nb-NO" sz="2400" dirty="0">
                <a:solidFill>
                  <a:schemeClr val="tx1"/>
                </a:solidFill>
              </a:rPr>
              <a:t>General </a:t>
            </a:r>
            <a:r>
              <a:rPr lang="nb-NO" sz="2400" dirty="0" err="1">
                <a:solidFill>
                  <a:schemeClr val="tx1"/>
                </a:solidFill>
              </a:rPr>
              <a:t>Multi</a:t>
            </a:r>
            <a:r>
              <a:rPr lang="nb-NO" sz="2400" dirty="0">
                <a:solidFill>
                  <a:schemeClr val="tx1"/>
                </a:solidFill>
              </a:rPr>
              <a:t> </a:t>
            </a:r>
            <a:r>
              <a:rPr lang="nb-NO" sz="2400" dirty="0" err="1">
                <a:solidFill>
                  <a:schemeClr val="tx1"/>
                </a:solidFill>
              </a:rPr>
              <a:t>issues</a:t>
            </a:r>
            <a:endParaRPr lang="nb-NO" sz="2400" dirty="0">
              <a:solidFill>
                <a:schemeClr val="tx1"/>
              </a:solidFill>
            </a:endParaRPr>
          </a:p>
          <a:p>
            <a:pPr algn="l"/>
            <a:r>
              <a:rPr lang="nb-NO" sz="2000" dirty="0">
                <a:solidFill>
                  <a:schemeClr val="tx1"/>
                </a:solidFill>
              </a:rPr>
              <a:t>- Touch </a:t>
            </a:r>
            <a:r>
              <a:rPr lang="nb-NO" sz="2000" dirty="0" err="1">
                <a:solidFill>
                  <a:schemeClr val="tx1"/>
                </a:solidFill>
              </a:rPr>
              <a:t>functionality</a:t>
            </a:r>
            <a:r>
              <a:rPr lang="nb-NO" sz="2000" dirty="0">
                <a:solidFill>
                  <a:schemeClr val="tx1"/>
                </a:solidFill>
              </a:rPr>
              <a:t> </a:t>
            </a:r>
            <a:r>
              <a:rPr lang="nb-NO" sz="2000" dirty="0" err="1">
                <a:solidFill>
                  <a:schemeClr val="tx1"/>
                </a:solidFill>
              </a:rPr>
              <a:t>defective</a:t>
            </a:r>
            <a:r>
              <a:rPr lang="nb-NO" sz="2000" dirty="0">
                <a:solidFill>
                  <a:schemeClr val="tx1"/>
                </a:solidFill>
              </a:rPr>
              <a:t>. – Touch </a:t>
            </a:r>
            <a:r>
              <a:rPr lang="nb-NO" sz="2000" dirty="0" err="1">
                <a:solidFill>
                  <a:schemeClr val="tx1"/>
                </a:solidFill>
              </a:rPr>
              <a:t>calibration</a:t>
            </a:r>
            <a:endParaRPr lang="nb-NO" sz="2000" dirty="0">
              <a:solidFill>
                <a:schemeClr val="tx1"/>
              </a:solidFill>
            </a:endParaRPr>
          </a:p>
          <a:p>
            <a:pPr algn="l"/>
            <a:r>
              <a:rPr lang="nb-NO" sz="2000" dirty="0">
                <a:solidFill>
                  <a:schemeClr val="tx1"/>
                </a:solidFill>
              </a:rPr>
              <a:t>- Black screen – Dimming </a:t>
            </a:r>
            <a:r>
              <a:rPr lang="nb-NO" sz="2000" dirty="0" err="1">
                <a:solidFill>
                  <a:schemeClr val="tx1"/>
                </a:solidFill>
              </a:rPr>
              <a:t>too</a:t>
            </a:r>
            <a:r>
              <a:rPr lang="nb-NO" sz="2000" dirty="0">
                <a:solidFill>
                  <a:schemeClr val="tx1"/>
                </a:solidFill>
              </a:rPr>
              <a:t> </a:t>
            </a:r>
            <a:r>
              <a:rPr lang="nb-NO" sz="2000" dirty="0" err="1">
                <a:solidFill>
                  <a:schemeClr val="tx1"/>
                </a:solidFill>
              </a:rPr>
              <a:t>low</a:t>
            </a:r>
            <a:endParaRPr lang="nb-NO" sz="2000" dirty="0">
              <a:solidFill>
                <a:schemeClr val="tx1"/>
              </a:solidFill>
            </a:endParaRPr>
          </a:p>
          <a:p>
            <a:pPr algn="l"/>
            <a:r>
              <a:rPr lang="nb-NO" sz="2000" dirty="0">
                <a:solidFill>
                  <a:schemeClr val="tx1"/>
                </a:solidFill>
              </a:rPr>
              <a:t>-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ctrTitle"/>
          </p:nvPr>
        </p:nvSpPr>
        <p:spPr>
          <a:xfrm>
            <a:off x="827584" y="1124745"/>
            <a:ext cx="7772400" cy="648072"/>
          </a:xfrm>
        </p:spPr>
        <p:txBody>
          <a:bodyPr/>
          <a:lstStyle/>
          <a:p>
            <a:r>
              <a:rPr lang="nb-NO" dirty="0"/>
              <a:t>Sensor </a:t>
            </a:r>
            <a:r>
              <a:rPr lang="nb-NO" dirty="0" err="1"/>
              <a:t>stops</a:t>
            </a:r>
            <a:r>
              <a:rPr lang="nb-NO" dirty="0"/>
              <a:t> </a:t>
            </a:r>
            <a:r>
              <a:rPr lang="nb-NO" dirty="0" err="1"/>
              <a:t>communicating</a:t>
            </a:r>
            <a:endParaRPr lang="nb-NO" dirty="0"/>
          </a:p>
        </p:txBody>
      </p:sp>
      <p:sp>
        <p:nvSpPr>
          <p:cNvPr id="6" name="Rectangle 3">
            <a:extLst>
              <a:ext uri="{FF2B5EF4-FFF2-40B4-BE49-F238E27FC236}">
                <a16:creationId xmlns:a16="http://schemas.microsoft.com/office/drawing/2014/main" id="{90392607-4D1E-459A-B78A-ECA18CC42FCF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323528" y="1772816"/>
            <a:ext cx="8064896" cy="4248472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endParaRPr lang="nb-NO" sz="2200" dirty="0">
              <a:solidFill>
                <a:schemeClr val="tx1"/>
              </a:solidFill>
            </a:endParaRPr>
          </a:p>
          <a:p>
            <a:pPr marL="742950" lvl="1" indent="-285750" algn="l"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nb-NO" sz="1800" dirty="0">
                <a:solidFill>
                  <a:schemeClr val="tx1"/>
                </a:solidFill>
              </a:rPr>
              <a:t>Most </a:t>
            </a:r>
            <a:r>
              <a:rPr lang="nb-NO" sz="1800" dirty="0" err="1">
                <a:solidFill>
                  <a:schemeClr val="tx1"/>
                </a:solidFill>
              </a:rPr>
              <a:t>likely</a:t>
            </a:r>
            <a:r>
              <a:rPr lang="nb-NO" sz="1800" dirty="0">
                <a:solidFill>
                  <a:schemeClr val="tx1"/>
                </a:solidFill>
              </a:rPr>
              <a:t> </a:t>
            </a:r>
            <a:r>
              <a:rPr lang="nb-NO" sz="1800" dirty="0" err="1">
                <a:solidFill>
                  <a:schemeClr val="tx1"/>
                </a:solidFill>
              </a:rPr>
              <a:t>issue</a:t>
            </a:r>
            <a:endParaRPr lang="nb-NO" sz="1800" dirty="0">
              <a:solidFill>
                <a:schemeClr val="tx1"/>
              </a:solidFill>
            </a:endParaRPr>
          </a:p>
          <a:p>
            <a:pPr marL="1200150" lvl="2" indent="-285750" algn="l"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nb-NO" sz="1400" dirty="0" err="1">
                <a:solidFill>
                  <a:schemeClr val="tx1"/>
                </a:solidFill>
              </a:rPr>
              <a:t>Cabling</a:t>
            </a:r>
            <a:r>
              <a:rPr lang="nb-NO" sz="1400" dirty="0">
                <a:solidFill>
                  <a:schemeClr val="tx1"/>
                </a:solidFill>
              </a:rPr>
              <a:t> </a:t>
            </a:r>
            <a:r>
              <a:rPr lang="nb-NO" sz="1400" dirty="0" err="1">
                <a:solidFill>
                  <a:schemeClr val="tx1"/>
                </a:solidFill>
              </a:rPr>
              <a:t>failure</a:t>
            </a:r>
            <a:endParaRPr lang="nb-NO" sz="1400" dirty="0">
              <a:solidFill>
                <a:schemeClr val="tx1"/>
              </a:solidFill>
            </a:endParaRPr>
          </a:p>
          <a:p>
            <a:pPr marL="1200150" lvl="2" indent="-285750" algn="l"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nb-NO" sz="1400" dirty="0">
                <a:solidFill>
                  <a:schemeClr val="tx1"/>
                </a:solidFill>
              </a:rPr>
              <a:t>If sensor is </a:t>
            </a:r>
            <a:r>
              <a:rPr lang="nb-NO" sz="1400" dirty="0" err="1">
                <a:solidFill>
                  <a:schemeClr val="tx1"/>
                </a:solidFill>
              </a:rPr>
              <a:t>installed</a:t>
            </a:r>
            <a:r>
              <a:rPr lang="nb-NO" sz="1400" dirty="0">
                <a:solidFill>
                  <a:schemeClr val="tx1"/>
                </a:solidFill>
              </a:rPr>
              <a:t> </a:t>
            </a:r>
            <a:r>
              <a:rPr lang="nb-NO" sz="1400" dirty="0" err="1">
                <a:solidFill>
                  <a:schemeClr val="tx1"/>
                </a:solidFill>
              </a:rPr>
              <a:t>before</a:t>
            </a:r>
            <a:r>
              <a:rPr lang="nb-NO" sz="1400" dirty="0">
                <a:solidFill>
                  <a:schemeClr val="tx1"/>
                </a:solidFill>
              </a:rPr>
              <a:t> </a:t>
            </a:r>
            <a:r>
              <a:rPr lang="nb-NO" sz="1400" dirty="0" err="1">
                <a:solidFill>
                  <a:schemeClr val="tx1"/>
                </a:solidFill>
              </a:rPr>
              <a:t>oct</a:t>
            </a:r>
            <a:r>
              <a:rPr lang="nb-NO" sz="1400" dirty="0">
                <a:solidFill>
                  <a:schemeClr val="tx1"/>
                </a:solidFill>
              </a:rPr>
              <a:t> 2020, </a:t>
            </a:r>
            <a:r>
              <a:rPr lang="nb-NO" sz="1400" dirty="0" err="1">
                <a:solidFill>
                  <a:schemeClr val="tx1"/>
                </a:solidFill>
              </a:rPr>
              <a:t>could</a:t>
            </a:r>
            <a:r>
              <a:rPr lang="nb-NO" sz="1400" dirty="0">
                <a:solidFill>
                  <a:schemeClr val="tx1"/>
                </a:solidFill>
              </a:rPr>
              <a:t> be a sensor oscillator </a:t>
            </a:r>
            <a:r>
              <a:rPr lang="nb-NO" sz="1400" dirty="0" err="1">
                <a:solidFill>
                  <a:schemeClr val="tx1"/>
                </a:solidFill>
              </a:rPr>
              <a:t>failure</a:t>
            </a:r>
            <a:endParaRPr lang="nb-NO" sz="1400" dirty="0">
              <a:solidFill>
                <a:schemeClr val="tx1"/>
              </a:solidFill>
            </a:endParaRPr>
          </a:p>
          <a:p>
            <a:pPr marL="1200150" lvl="2" indent="-285750" algn="l"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nb-NO" sz="1400" dirty="0">
                <a:solidFill>
                  <a:schemeClr val="tx1"/>
                </a:solidFill>
              </a:rPr>
              <a:t>If </a:t>
            </a:r>
            <a:r>
              <a:rPr lang="nb-NO" sz="1400" dirty="0" err="1">
                <a:solidFill>
                  <a:schemeClr val="tx1"/>
                </a:solidFill>
              </a:rPr>
              <a:t>installed</a:t>
            </a:r>
            <a:r>
              <a:rPr lang="nb-NO" sz="1400" dirty="0">
                <a:solidFill>
                  <a:schemeClr val="tx1"/>
                </a:solidFill>
              </a:rPr>
              <a:t> </a:t>
            </a:r>
            <a:r>
              <a:rPr lang="nb-NO" sz="1400" dirty="0" err="1">
                <a:solidFill>
                  <a:schemeClr val="tx1"/>
                </a:solidFill>
              </a:rPr>
              <a:t>after</a:t>
            </a:r>
            <a:r>
              <a:rPr lang="nb-NO" sz="1400" dirty="0">
                <a:solidFill>
                  <a:schemeClr val="tx1"/>
                </a:solidFill>
              </a:rPr>
              <a:t>, </a:t>
            </a:r>
            <a:r>
              <a:rPr lang="nb-NO" sz="1400" dirty="0" err="1">
                <a:solidFill>
                  <a:schemeClr val="tx1"/>
                </a:solidFill>
              </a:rPr>
              <a:t>contact</a:t>
            </a:r>
            <a:r>
              <a:rPr lang="nb-NO" sz="1400" dirty="0">
                <a:solidFill>
                  <a:schemeClr val="tx1"/>
                </a:solidFill>
              </a:rPr>
              <a:t> SKIPPER</a:t>
            </a:r>
          </a:p>
          <a:p>
            <a:pPr marL="1200150" lvl="2" indent="-285750" algn="l">
              <a:lnSpc>
                <a:spcPct val="80000"/>
              </a:lnSpc>
              <a:buFont typeface="Arial" panose="020B0604020202020204" pitchFamily="34" charset="0"/>
              <a:buChar char="•"/>
            </a:pPr>
            <a:endParaRPr lang="nb-NO" sz="1400" dirty="0">
              <a:solidFill>
                <a:schemeClr val="tx1"/>
              </a:solidFill>
            </a:endParaRPr>
          </a:p>
          <a:p>
            <a:pPr marL="742950" lvl="1" indent="-285750" algn="l"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nb-NO" sz="1800" dirty="0">
                <a:solidFill>
                  <a:schemeClr val="tx1"/>
                </a:solidFill>
              </a:rPr>
              <a:t>Things to test</a:t>
            </a:r>
          </a:p>
          <a:p>
            <a:pPr marL="1200150" lvl="2" indent="-285750" algn="l"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nb-NO" sz="1400" dirty="0">
                <a:solidFill>
                  <a:schemeClr val="tx1"/>
                </a:solidFill>
              </a:rPr>
              <a:t>Is </a:t>
            </a:r>
            <a:r>
              <a:rPr lang="nb-NO" sz="1400" dirty="0" err="1">
                <a:solidFill>
                  <a:schemeClr val="tx1"/>
                </a:solidFill>
              </a:rPr>
              <a:t>this</a:t>
            </a:r>
            <a:r>
              <a:rPr lang="nb-NO" sz="1400" dirty="0">
                <a:solidFill>
                  <a:schemeClr val="tx1"/>
                </a:solidFill>
              </a:rPr>
              <a:t> a </a:t>
            </a:r>
            <a:r>
              <a:rPr lang="nb-NO" sz="1400" dirty="0" err="1">
                <a:solidFill>
                  <a:schemeClr val="tx1"/>
                </a:solidFill>
              </a:rPr>
              <a:t>new</a:t>
            </a:r>
            <a:r>
              <a:rPr lang="nb-NO" sz="1400" dirty="0">
                <a:solidFill>
                  <a:schemeClr val="tx1"/>
                </a:solidFill>
              </a:rPr>
              <a:t> </a:t>
            </a:r>
            <a:r>
              <a:rPr lang="nb-NO" sz="1400" dirty="0" err="1">
                <a:solidFill>
                  <a:schemeClr val="tx1"/>
                </a:solidFill>
              </a:rPr>
              <a:t>installation</a:t>
            </a:r>
            <a:r>
              <a:rPr lang="nb-NO" sz="1400" dirty="0">
                <a:solidFill>
                  <a:schemeClr val="tx1"/>
                </a:solidFill>
              </a:rPr>
              <a:t>, </a:t>
            </a:r>
            <a:r>
              <a:rPr lang="nb-NO" sz="1400" dirty="0" err="1">
                <a:solidFill>
                  <a:schemeClr val="tx1"/>
                </a:solidFill>
              </a:rPr>
              <a:t>check</a:t>
            </a:r>
            <a:r>
              <a:rPr lang="nb-NO" sz="1400" dirty="0">
                <a:solidFill>
                  <a:schemeClr val="tx1"/>
                </a:solidFill>
              </a:rPr>
              <a:t> </a:t>
            </a:r>
            <a:r>
              <a:rPr lang="nb-NO" sz="1400" dirty="0" err="1">
                <a:solidFill>
                  <a:schemeClr val="tx1"/>
                </a:solidFill>
              </a:rPr>
              <a:t>the</a:t>
            </a:r>
            <a:r>
              <a:rPr lang="nb-NO" sz="1400" dirty="0">
                <a:solidFill>
                  <a:schemeClr val="tx1"/>
                </a:solidFill>
              </a:rPr>
              <a:t> </a:t>
            </a:r>
            <a:r>
              <a:rPr lang="nb-NO" sz="1400" dirty="0" err="1">
                <a:solidFill>
                  <a:schemeClr val="tx1"/>
                </a:solidFill>
              </a:rPr>
              <a:t>cabling</a:t>
            </a:r>
            <a:r>
              <a:rPr lang="nb-NO" sz="1400" dirty="0">
                <a:solidFill>
                  <a:schemeClr val="tx1"/>
                </a:solidFill>
              </a:rPr>
              <a:t>, </a:t>
            </a:r>
            <a:r>
              <a:rPr lang="nb-NO" sz="1400" dirty="0" err="1">
                <a:solidFill>
                  <a:schemeClr val="tx1"/>
                </a:solidFill>
              </a:rPr>
              <a:t>there</a:t>
            </a:r>
            <a:r>
              <a:rPr lang="nb-NO" sz="1400" dirty="0">
                <a:solidFill>
                  <a:schemeClr val="tx1"/>
                </a:solidFill>
              </a:rPr>
              <a:t> </a:t>
            </a:r>
            <a:r>
              <a:rPr lang="nb-NO" sz="1400" dirty="0" err="1">
                <a:solidFill>
                  <a:schemeClr val="tx1"/>
                </a:solidFill>
              </a:rPr>
              <a:t>are</a:t>
            </a:r>
            <a:r>
              <a:rPr lang="nb-NO" sz="1400" dirty="0">
                <a:solidFill>
                  <a:schemeClr val="tx1"/>
                </a:solidFill>
              </a:rPr>
              <a:t> multiple blue and green </a:t>
            </a:r>
            <a:r>
              <a:rPr lang="nb-NO" sz="1400" dirty="0" err="1">
                <a:solidFill>
                  <a:schemeClr val="tx1"/>
                </a:solidFill>
              </a:rPr>
              <a:t>cables</a:t>
            </a:r>
            <a:r>
              <a:rPr lang="nb-NO" sz="1400" dirty="0">
                <a:solidFill>
                  <a:schemeClr val="tx1"/>
                </a:solidFill>
              </a:rPr>
              <a:t>. Make sure </a:t>
            </a:r>
            <a:r>
              <a:rPr lang="nb-NO" sz="1400" dirty="0" err="1">
                <a:solidFill>
                  <a:schemeClr val="tx1"/>
                </a:solidFill>
              </a:rPr>
              <a:t>this</a:t>
            </a:r>
            <a:r>
              <a:rPr lang="nb-NO" sz="1400" dirty="0">
                <a:solidFill>
                  <a:schemeClr val="tx1"/>
                </a:solidFill>
              </a:rPr>
              <a:t> is </a:t>
            </a:r>
            <a:r>
              <a:rPr lang="nb-NO" sz="1400" dirty="0" err="1">
                <a:solidFill>
                  <a:schemeClr val="tx1"/>
                </a:solidFill>
              </a:rPr>
              <a:t>correct</a:t>
            </a:r>
            <a:endParaRPr lang="nb-NO" sz="1400" dirty="0">
              <a:solidFill>
                <a:schemeClr val="tx1"/>
              </a:solidFill>
            </a:endParaRPr>
          </a:p>
          <a:p>
            <a:pPr marL="1200150" lvl="2" indent="-285750" algn="l"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nb-NO" sz="1400" dirty="0">
                <a:solidFill>
                  <a:schemeClr val="tx1"/>
                </a:solidFill>
              </a:rPr>
              <a:t>If </a:t>
            </a:r>
            <a:r>
              <a:rPr lang="nb-NO" sz="1400" dirty="0" err="1">
                <a:solidFill>
                  <a:schemeClr val="tx1"/>
                </a:solidFill>
              </a:rPr>
              <a:t>previously</a:t>
            </a:r>
            <a:r>
              <a:rPr lang="nb-NO" sz="1400" dirty="0">
                <a:solidFill>
                  <a:schemeClr val="tx1"/>
                </a:solidFill>
              </a:rPr>
              <a:t> </a:t>
            </a:r>
            <a:r>
              <a:rPr lang="nb-NO" sz="1400" dirty="0" err="1">
                <a:solidFill>
                  <a:schemeClr val="tx1"/>
                </a:solidFill>
              </a:rPr>
              <a:t>working</a:t>
            </a:r>
            <a:r>
              <a:rPr lang="nb-NO" sz="1400" dirty="0">
                <a:solidFill>
                  <a:schemeClr val="tx1"/>
                </a:solidFill>
              </a:rPr>
              <a:t>, </a:t>
            </a:r>
            <a:r>
              <a:rPr lang="nb-NO" sz="1400" dirty="0" err="1">
                <a:solidFill>
                  <a:schemeClr val="tx1"/>
                </a:solidFill>
              </a:rPr>
              <a:t>check</a:t>
            </a:r>
            <a:r>
              <a:rPr lang="nb-NO" sz="1400" dirty="0">
                <a:solidFill>
                  <a:schemeClr val="tx1"/>
                </a:solidFill>
              </a:rPr>
              <a:t> </a:t>
            </a:r>
            <a:r>
              <a:rPr lang="nb-NO" sz="1400" dirty="0" err="1">
                <a:solidFill>
                  <a:schemeClr val="tx1"/>
                </a:solidFill>
              </a:rPr>
              <a:t>cabling</a:t>
            </a:r>
            <a:endParaRPr lang="nb-NO" sz="1400" dirty="0">
              <a:solidFill>
                <a:schemeClr val="tx1"/>
              </a:solidFill>
            </a:endParaRPr>
          </a:p>
          <a:p>
            <a:pPr marL="1200150" lvl="2" indent="-285750" algn="l"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nb-NO" sz="1400" dirty="0" err="1">
                <a:solidFill>
                  <a:schemeClr val="tx1"/>
                </a:solidFill>
              </a:rPr>
              <a:t>Check</a:t>
            </a:r>
            <a:r>
              <a:rPr lang="nb-NO" sz="1400" dirty="0">
                <a:solidFill>
                  <a:schemeClr val="tx1"/>
                </a:solidFill>
              </a:rPr>
              <a:t> ‘</a:t>
            </a:r>
            <a:r>
              <a:rPr lang="nb-NO" sz="1400" dirty="0" err="1">
                <a:solidFill>
                  <a:schemeClr val="tx1"/>
                </a:solidFill>
              </a:rPr>
              <a:t>Fit</a:t>
            </a:r>
            <a:r>
              <a:rPr lang="nb-NO" sz="1400" dirty="0">
                <a:solidFill>
                  <a:schemeClr val="tx1"/>
                </a:solidFill>
              </a:rPr>
              <a:t> </a:t>
            </a:r>
            <a:r>
              <a:rPr lang="nb-NO" sz="1400" dirty="0" err="1">
                <a:solidFill>
                  <a:schemeClr val="tx1"/>
                </a:solidFill>
              </a:rPr>
              <a:t>check</a:t>
            </a:r>
            <a:r>
              <a:rPr lang="nb-NO" sz="1400" dirty="0">
                <a:solidFill>
                  <a:schemeClr val="tx1"/>
                </a:solidFill>
              </a:rPr>
              <a:t>’ </a:t>
            </a:r>
          </a:p>
          <a:p>
            <a:pPr marL="1200150" lvl="2" indent="-285750" algn="l"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nb-NO" sz="1400" dirty="0" err="1">
                <a:solidFill>
                  <a:schemeClr val="tx1"/>
                </a:solidFill>
              </a:rPr>
              <a:t>Did</a:t>
            </a:r>
            <a:r>
              <a:rPr lang="nb-NO" sz="1400" dirty="0">
                <a:solidFill>
                  <a:schemeClr val="tx1"/>
                </a:solidFill>
              </a:rPr>
              <a:t> </a:t>
            </a:r>
            <a:r>
              <a:rPr lang="nb-NO" sz="1400" dirty="0" err="1">
                <a:solidFill>
                  <a:schemeClr val="tx1"/>
                </a:solidFill>
              </a:rPr>
              <a:t>this</a:t>
            </a:r>
            <a:r>
              <a:rPr lang="nb-NO" sz="1400" dirty="0">
                <a:solidFill>
                  <a:schemeClr val="tx1"/>
                </a:solidFill>
              </a:rPr>
              <a:t> </a:t>
            </a:r>
            <a:r>
              <a:rPr lang="nb-NO" sz="1400" dirty="0" err="1">
                <a:solidFill>
                  <a:schemeClr val="tx1"/>
                </a:solidFill>
              </a:rPr>
              <a:t>happen</a:t>
            </a:r>
            <a:r>
              <a:rPr lang="nb-NO" sz="1400" dirty="0">
                <a:solidFill>
                  <a:schemeClr val="tx1"/>
                </a:solidFill>
              </a:rPr>
              <a:t> during </a:t>
            </a:r>
            <a:r>
              <a:rPr lang="nb-NO" sz="1400" dirty="0" err="1">
                <a:solidFill>
                  <a:schemeClr val="tx1"/>
                </a:solidFill>
              </a:rPr>
              <a:t>upgrade</a:t>
            </a:r>
            <a:r>
              <a:rPr lang="nb-NO" sz="1400" dirty="0">
                <a:solidFill>
                  <a:schemeClr val="tx1"/>
                </a:solidFill>
              </a:rPr>
              <a:t>? </a:t>
            </a:r>
            <a:r>
              <a:rPr lang="nb-NO" sz="1400" dirty="0" err="1">
                <a:solidFill>
                  <a:schemeClr val="tx1"/>
                </a:solidFill>
              </a:rPr>
              <a:t>Check</a:t>
            </a:r>
            <a:r>
              <a:rPr lang="nb-NO" sz="1400" dirty="0">
                <a:solidFill>
                  <a:schemeClr val="tx1"/>
                </a:solidFill>
              </a:rPr>
              <a:t> </a:t>
            </a:r>
            <a:r>
              <a:rPr lang="nb-NO" sz="1400" dirty="0" err="1">
                <a:solidFill>
                  <a:schemeClr val="tx1"/>
                </a:solidFill>
              </a:rPr>
              <a:t>you</a:t>
            </a:r>
            <a:r>
              <a:rPr lang="nb-NO" sz="1400" dirty="0">
                <a:solidFill>
                  <a:schemeClr val="tx1"/>
                </a:solidFill>
              </a:rPr>
              <a:t> </a:t>
            </a:r>
            <a:r>
              <a:rPr lang="nb-NO" sz="1400" dirty="0" err="1">
                <a:solidFill>
                  <a:schemeClr val="tx1"/>
                </a:solidFill>
              </a:rPr>
              <a:t>cannot</a:t>
            </a:r>
            <a:r>
              <a:rPr lang="nb-NO" sz="1400" dirty="0">
                <a:solidFill>
                  <a:schemeClr val="tx1"/>
                </a:solidFill>
              </a:rPr>
              <a:t> program </a:t>
            </a:r>
            <a:r>
              <a:rPr lang="nb-NO" sz="1400" dirty="0" err="1">
                <a:solidFill>
                  <a:schemeClr val="tx1"/>
                </a:solidFill>
              </a:rPr>
              <a:t>the</a:t>
            </a:r>
            <a:r>
              <a:rPr lang="nb-NO" sz="1400" dirty="0">
                <a:solidFill>
                  <a:schemeClr val="tx1"/>
                </a:solidFill>
              </a:rPr>
              <a:t> system, </a:t>
            </a:r>
            <a:r>
              <a:rPr lang="nb-NO" sz="1400" dirty="0" err="1">
                <a:solidFill>
                  <a:schemeClr val="tx1"/>
                </a:solidFill>
              </a:rPr>
              <a:t>try</a:t>
            </a:r>
            <a:r>
              <a:rPr lang="nb-NO" sz="1400" dirty="0">
                <a:solidFill>
                  <a:schemeClr val="tx1"/>
                </a:solidFill>
              </a:rPr>
              <a:t> </a:t>
            </a:r>
            <a:r>
              <a:rPr lang="nb-NO" sz="1400" dirty="0" err="1">
                <a:solidFill>
                  <a:schemeClr val="tx1"/>
                </a:solidFill>
              </a:rPr>
              <a:t>programming</a:t>
            </a:r>
            <a:r>
              <a:rPr lang="nb-NO" sz="1400" dirty="0">
                <a:solidFill>
                  <a:schemeClr val="tx1"/>
                </a:solidFill>
              </a:rPr>
              <a:t> from </a:t>
            </a:r>
            <a:r>
              <a:rPr lang="nb-NO" sz="1400" dirty="0" err="1">
                <a:solidFill>
                  <a:schemeClr val="tx1"/>
                </a:solidFill>
              </a:rPr>
              <a:t>the</a:t>
            </a:r>
            <a:r>
              <a:rPr lang="nb-NO" sz="1400" dirty="0">
                <a:solidFill>
                  <a:schemeClr val="tx1"/>
                </a:solidFill>
              </a:rPr>
              <a:t> </a:t>
            </a:r>
            <a:r>
              <a:rPr lang="nb-NO" sz="1400" dirty="0" err="1">
                <a:solidFill>
                  <a:schemeClr val="tx1"/>
                </a:solidFill>
              </a:rPr>
              <a:t>connection</a:t>
            </a:r>
            <a:r>
              <a:rPr lang="nb-NO" sz="1400" dirty="0">
                <a:solidFill>
                  <a:schemeClr val="tx1"/>
                </a:solidFill>
              </a:rPr>
              <a:t> </a:t>
            </a:r>
            <a:r>
              <a:rPr lang="nb-NO" sz="1400" dirty="0" err="1">
                <a:solidFill>
                  <a:schemeClr val="tx1"/>
                </a:solidFill>
              </a:rPr>
              <a:t>box</a:t>
            </a:r>
            <a:endParaRPr lang="nb-NO" sz="1400" dirty="0">
              <a:solidFill>
                <a:schemeClr val="tx1"/>
              </a:solidFill>
            </a:endParaRPr>
          </a:p>
          <a:p>
            <a:pPr marL="1657350" lvl="3" indent="-285750" algn="l"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nb-NO" sz="1000" dirty="0">
                <a:solidFill>
                  <a:schemeClr val="tx1"/>
                </a:solidFill>
              </a:rPr>
              <a:t>Program </a:t>
            </a:r>
            <a:r>
              <a:rPr lang="nb-NO" sz="1000" dirty="0" err="1">
                <a:solidFill>
                  <a:schemeClr val="tx1"/>
                </a:solidFill>
              </a:rPr>
              <a:t>directly</a:t>
            </a:r>
            <a:r>
              <a:rPr lang="nb-NO" sz="1000" dirty="0">
                <a:solidFill>
                  <a:schemeClr val="tx1"/>
                </a:solidFill>
              </a:rPr>
              <a:t> from </a:t>
            </a:r>
            <a:r>
              <a:rPr lang="nb-NO" sz="1000" dirty="0" err="1">
                <a:solidFill>
                  <a:schemeClr val="tx1"/>
                </a:solidFill>
              </a:rPr>
              <a:t>the</a:t>
            </a:r>
            <a:r>
              <a:rPr lang="nb-NO" sz="1000" dirty="0">
                <a:solidFill>
                  <a:schemeClr val="tx1"/>
                </a:solidFill>
              </a:rPr>
              <a:t> Service software </a:t>
            </a:r>
          </a:p>
          <a:p>
            <a:pPr marL="742950" lvl="1" indent="-285750" algn="l"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nb-NO" sz="1800" dirty="0">
                <a:solidFill>
                  <a:schemeClr val="tx1"/>
                </a:solidFill>
              </a:rPr>
              <a:t>If all </a:t>
            </a:r>
            <a:r>
              <a:rPr lang="nb-NO" sz="1800" dirty="0" err="1">
                <a:solidFill>
                  <a:schemeClr val="tx1"/>
                </a:solidFill>
              </a:rPr>
              <a:t>fails</a:t>
            </a:r>
            <a:r>
              <a:rPr lang="nb-NO" sz="1800" dirty="0">
                <a:solidFill>
                  <a:schemeClr val="tx1"/>
                </a:solidFill>
              </a:rPr>
              <a:t> </a:t>
            </a:r>
            <a:r>
              <a:rPr lang="nb-NO" sz="1800" dirty="0" err="1">
                <a:solidFill>
                  <a:schemeClr val="tx1"/>
                </a:solidFill>
              </a:rPr>
              <a:t>check</a:t>
            </a:r>
            <a:r>
              <a:rPr lang="nb-NO" sz="1800" dirty="0">
                <a:solidFill>
                  <a:schemeClr val="tx1"/>
                </a:solidFill>
              </a:rPr>
              <a:t> </a:t>
            </a:r>
            <a:r>
              <a:rPr lang="nb-NO" sz="1800" dirty="0" err="1">
                <a:solidFill>
                  <a:schemeClr val="tx1"/>
                </a:solidFill>
              </a:rPr>
              <a:t>with</a:t>
            </a:r>
            <a:r>
              <a:rPr lang="nb-NO" sz="1800" dirty="0">
                <a:solidFill>
                  <a:schemeClr val="tx1"/>
                </a:solidFill>
              </a:rPr>
              <a:t> SKIPPER / </a:t>
            </a:r>
            <a:r>
              <a:rPr lang="nb-NO" sz="1800" dirty="0" err="1">
                <a:solidFill>
                  <a:schemeClr val="tx1"/>
                </a:solidFill>
              </a:rPr>
              <a:t>change</a:t>
            </a:r>
            <a:r>
              <a:rPr lang="nb-NO" sz="1800" dirty="0">
                <a:solidFill>
                  <a:schemeClr val="tx1"/>
                </a:solidFill>
              </a:rPr>
              <a:t> </a:t>
            </a:r>
            <a:r>
              <a:rPr lang="nb-NO" sz="1800" dirty="0" err="1">
                <a:solidFill>
                  <a:schemeClr val="tx1"/>
                </a:solidFill>
              </a:rPr>
              <a:t>the</a:t>
            </a:r>
            <a:r>
              <a:rPr lang="nb-NO" sz="1800" dirty="0">
                <a:solidFill>
                  <a:schemeClr val="tx1"/>
                </a:solidFill>
              </a:rPr>
              <a:t> sensor.</a:t>
            </a:r>
          </a:p>
          <a:p>
            <a:pPr marL="742950" lvl="1" indent="-285750" algn="l">
              <a:lnSpc>
                <a:spcPct val="80000"/>
              </a:lnSpc>
              <a:buFont typeface="Arial" panose="020B0604020202020204" pitchFamily="34" charset="0"/>
              <a:buChar char="•"/>
            </a:pPr>
            <a:endParaRPr lang="nb-NO" sz="1800" dirty="0">
              <a:solidFill>
                <a:schemeClr val="tx1"/>
              </a:solidFill>
            </a:endParaRPr>
          </a:p>
          <a:p>
            <a:pPr lvl="1" algn="l">
              <a:lnSpc>
                <a:spcPct val="80000"/>
              </a:lnSpc>
            </a:pPr>
            <a:endParaRPr lang="nb-NO" sz="1200" dirty="0">
              <a:solidFill>
                <a:schemeClr val="tx1"/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E28E319-99C3-499A-B0A1-AE1CC68871C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60032" y="5060203"/>
            <a:ext cx="3772345" cy="14605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495075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ctrTitle"/>
          </p:nvPr>
        </p:nvSpPr>
        <p:spPr>
          <a:xfrm>
            <a:off x="827584" y="1124745"/>
            <a:ext cx="7772400" cy="648072"/>
          </a:xfrm>
        </p:spPr>
        <p:txBody>
          <a:bodyPr/>
          <a:lstStyle/>
          <a:p>
            <a:r>
              <a:rPr lang="nb-NO" dirty="0"/>
              <a:t>Sensor </a:t>
            </a:r>
            <a:r>
              <a:rPr lang="nb-NO" dirty="0" err="1"/>
              <a:t>gives</a:t>
            </a:r>
            <a:r>
              <a:rPr lang="nb-NO" dirty="0"/>
              <a:t> </a:t>
            </a:r>
            <a:r>
              <a:rPr lang="nb-NO" dirty="0" err="1"/>
              <a:t>poor</a:t>
            </a:r>
            <a:r>
              <a:rPr lang="nb-NO" dirty="0"/>
              <a:t> data</a:t>
            </a:r>
          </a:p>
        </p:txBody>
      </p:sp>
      <p:sp>
        <p:nvSpPr>
          <p:cNvPr id="6" name="Rectangle 3">
            <a:extLst>
              <a:ext uri="{FF2B5EF4-FFF2-40B4-BE49-F238E27FC236}">
                <a16:creationId xmlns:a16="http://schemas.microsoft.com/office/drawing/2014/main" id="{90392607-4D1E-459A-B78A-ECA18CC42FCF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323528" y="1772816"/>
            <a:ext cx="8064896" cy="4248472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endParaRPr lang="nb-NO" sz="2200" dirty="0">
              <a:solidFill>
                <a:schemeClr val="tx1"/>
              </a:solidFill>
            </a:endParaRPr>
          </a:p>
          <a:p>
            <a:pPr marL="742950" lvl="1" indent="-285750" algn="l"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nb-NO" sz="1800" dirty="0">
                <a:solidFill>
                  <a:schemeClr val="tx1"/>
                </a:solidFill>
              </a:rPr>
              <a:t>Most </a:t>
            </a:r>
            <a:r>
              <a:rPr lang="nb-NO" sz="1800" dirty="0" err="1">
                <a:solidFill>
                  <a:schemeClr val="tx1"/>
                </a:solidFill>
              </a:rPr>
              <a:t>likely</a:t>
            </a:r>
            <a:r>
              <a:rPr lang="nb-NO" sz="1800" dirty="0">
                <a:solidFill>
                  <a:schemeClr val="tx1"/>
                </a:solidFill>
              </a:rPr>
              <a:t> </a:t>
            </a:r>
            <a:r>
              <a:rPr lang="nb-NO" sz="1800" dirty="0" err="1">
                <a:solidFill>
                  <a:schemeClr val="tx1"/>
                </a:solidFill>
              </a:rPr>
              <a:t>issue</a:t>
            </a:r>
            <a:endParaRPr lang="nb-NO" sz="1800" dirty="0">
              <a:solidFill>
                <a:schemeClr val="tx1"/>
              </a:solidFill>
            </a:endParaRPr>
          </a:p>
          <a:p>
            <a:pPr marL="1200150" lvl="2" indent="-285750" algn="l"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nb-NO" sz="1400" dirty="0">
                <a:solidFill>
                  <a:schemeClr val="tx1"/>
                </a:solidFill>
              </a:rPr>
              <a:t>Sensor has </a:t>
            </a:r>
            <a:r>
              <a:rPr lang="nb-NO" sz="1400" dirty="0" err="1">
                <a:solidFill>
                  <a:schemeClr val="tx1"/>
                </a:solidFill>
              </a:rPr>
              <a:t>bubbles</a:t>
            </a:r>
            <a:endParaRPr lang="nb-NO" sz="1800" dirty="0">
              <a:solidFill>
                <a:schemeClr val="tx1"/>
              </a:solidFill>
            </a:endParaRPr>
          </a:p>
          <a:p>
            <a:pPr marL="742950" lvl="1" indent="-285750" algn="l">
              <a:lnSpc>
                <a:spcPct val="80000"/>
              </a:lnSpc>
              <a:buFont typeface="Arial" panose="020B0604020202020204" pitchFamily="34" charset="0"/>
              <a:buChar char="•"/>
            </a:pPr>
            <a:endParaRPr lang="nb-NO" sz="1800" dirty="0">
              <a:solidFill>
                <a:schemeClr val="tx1"/>
              </a:solidFill>
            </a:endParaRPr>
          </a:p>
          <a:p>
            <a:pPr marL="742950" lvl="1" indent="-285750" algn="l"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nb-NO" sz="1800" dirty="0">
                <a:solidFill>
                  <a:schemeClr val="tx1"/>
                </a:solidFill>
              </a:rPr>
              <a:t>Things to </a:t>
            </a:r>
            <a:r>
              <a:rPr lang="nb-NO" sz="1800" dirty="0" err="1">
                <a:solidFill>
                  <a:schemeClr val="tx1"/>
                </a:solidFill>
              </a:rPr>
              <a:t>check</a:t>
            </a:r>
            <a:r>
              <a:rPr lang="nb-NO" sz="1800" dirty="0">
                <a:solidFill>
                  <a:schemeClr val="tx1"/>
                </a:solidFill>
              </a:rPr>
              <a:t> </a:t>
            </a:r>
          </a:p>
          <a:p>
            <a:pPr marL="1200150" lvl="2" indent="-285750" algn="l"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nb-NO" sz="1400" dirty="0">
                <a:solidFill>
                  <a:schemeClr val="tx1"/>
                </a:solidFill>
              </a:rPr>
              <a:t>Has </a:t>
            </a:r>
            <a:r>
              <a:rPr lang="nb-NO" sz="1400" dirty="0" err="1">
                <a:solidFill>
                  <a:schemeClr val="tx1"/>
                </a:solidFill>
              </a:rPr>
              <a:t>the</a:t>
            </a:r>
            <a:r>
              <a:rPr lang="nb-NO" sz="1400" dirty="0">
                <a:solidFill>
                  <a:schemeClr val="tx1"/>
                </a:solidFill>
              </a:rPr>
              <a:t> sensor </a:t>
            </a:r>
            <a:r>
              <a:rPr lang="nb-NO" sz="1400" dirty="0" err="1">
                <a:solidFill>
                  <a:schemeClr val="tx1"/>
                </a:solidFill>
              </a:rPr>
              <a:t>been</a:t>
            </a:r>
            <a:r>
              <a:rPr lang="nb-NO" sz="1400" dirty="0">
                <a:solidFill>
                  <a:schemeClr val="tx1"/>
                </a:solidFill>
              </a:rPr>
              <a:t> </a:t>
            </a:r>
            <a:r>
              <a:rPr lang="nb-NO" sz="1400" dirty="0" err="1">
                <a:solidFill>
                  <a:schemeClr val="tx1"/>
                </a:solidFill>
              </a:rPr>
              <a:t>cleaned</a:t>
            </a:r>
            <a:endParaRPr lang="nb-NO" sz="1400" dirty="0">
              <a:solidFill>
                <a:schemeClr val="tx1"/>
              </a:solidFill>
            </a:endParaRPr>
          </a:p>
          <a:p>
            <a:pPr marL="1200150" lvl="2" indent="-285750" algn="l"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nb-NO" sz="1400" dirty="0" err="1">
                <a:solidFill>
                  <a:schemeClr val="tx1"/>
                </a:solidFill>
              </a:rPr>
              <a:t>Did</a:t>
            </a:r>
            <a:r>
              <a:rPr lang="nb-NO" sz="1400" dirty="0">
                <a:solidFill>
                  <a:schemeClr val="tx1"/>
                </a:solidFill>
              </a:rPr>
              <a:t> it ever </a:t>
            </a:r>
            <a:r>
              <a:rPr lang="nb-NO" sz="1400" dirty="0" err="1">
                <a:solidFill>
                  <a:schemeClr val="tx1"/>
                </a:solidFill>
              </a:rPr>
              <a:t>work</a:t>
            </a:r>
            <a:r>
              <a:rPr lang="nb-NO" sz="1400" dirty="0">
                <a:solidFill>
                  <a:schemeClr val="tx1"/>
                </a:solidFill>
              </a:rPr>
              <a:t> (</a:t>
            </a:r>
            <a:r>
              <a:rPr lang="nb-NO" sz="1400" dirty="0" err="1">
                <a:solidFill>
                  <a:schemeClr val="tx1"/>
                </a:solidFill>
              </a:rPr>
              <a:t>if</a:t>
            </a:r>
            <a:r>
              <a:rPr lang="nb-NO" sz="1400" dirty="0">
                <a:solidFill>
                  <a:schemeClr val="tx1"/>
                </a:solidFill>
              </a:rPr>
              <a:t> not </a:t>
            </a:r>
            <a:r>
              <a:rPr lang="nb-NO" sz="1400" dirty="0" err="1">
                <a:solidFill>
                  <a:schemeClr val="tx1"/>
                </a:solidFill>
              </a:rPr>
              <a:t>check</a:t>
            </a:r>
            <a:r>
              <a:rPr lang="nb-NO" sz="1400" dirty="0">
                <a:solidFill>
                  <a:schemeClr val="tx1"/>
                </a:solidFill>
              </a:rPr>
              <a:t> </a:t>
            </a:r>
            <a:r>
              <a:rPr lang="nb-NO" sz="1400" dirty="0" err="1">
                <a:solidFill>
                  <a:schemeClr val="tx1"/>
                </a:solidFill>
              </a:rPr>
              <a:t>mounting</a:t>
            </a:r>
            <a:r>
              <a:rPr lang="nb-NO" sz="1400" dirty="0">
                <a:solidFill>
                  <a:schemeClr val="tx1"/>
                </a:solidFill>
              </a:rPr>
              <a:t>)</a:t>
            </a:r>
          </a:p>
          <a:p>
            <a:pPr marL="1200150" lvl="2" indent="-285750" algn="l"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nb-NO" sz="1400" dirty="0">
                <a:solidFill>
                  <a:schemeClr val="tx1"/>
                </a:solidFill>
              </a:rPr>
              <a:t>Is </a:t>
            </a:r>
            <a:r>
              <a:rPr lang="nb-NO" sz="1400" dirty="0" err="1">
                <a:solidFill>
                  <a:schemeClr val="tx1"/>
                </a:solidFill>
              </a:rPr>
              <a:t>the</a:t>
            </a:r>
            <a:r>
              <a:rPr lang="nb-NO" sz="1400" dirty="0">
                <a:solidFill>
                  <a:schemeClr val="tx1"/>
                </a:solidFill>
              </a:rPr>
              <a:t> sensor </a:t>
            </a:r>
            <a:r>
              <a:rPr lang="nb-NO" sz="1400" dirty="0" err="1">
                <a:solidFill>
                  <a:schemeClr val="tx1"/>
                </a:solidFill>
              </a:rPr>
              <a:t>properly</a:t>
            </a:r>
            <a:r>
              <a:rPr lang="nb-NO" sz="1400" dirty="0">
                <a:solidFill>
                  <a:schemeClr val="tx1"/>
                </a:solidFill>
              </a:rPr>
              <a:t> </a:t>
            </a:r>
            <a:r>
              <a:rPr lang="nb-NO" sz="1400" dirty="0" err="1">
                <a:solidFill>
                  <a:schemeClr val="tx1"/>
                </a:solidFill>
              </a:rPr>
              <a:t>seated</a:t>
            </a:r>
            <a:r>
              <a:rPr lang="nb-NO" sz="1400" dirty="0">
                <a:solidFill>
                  <a:schemeClr val="tx1"/>
                </a:solidFill>
              </a:rPr>
              <a:t> in </a:t>
            </a:r>
            <a:r>
              <a:rPr lang="nb-NO" sz="1400" dirty="0" err="1">
                <a:solidFill>
                  <a:schemeClr val="tx1"/>
                </a:solidFill>
              </a:rPr>
              <a:t>the</a:t>
            </a:r>
            <a:r>
              <a:rPr lang="nb-NO" sz="1400" dirty="0">
                <a:solidFill>
                  <a:schemeClr val="tx1"/>
                </a:solidFill>
              </a:rPr>
              <a:t> </a:t>
            </a:r>
            <a:r>
              <a:rPr lang="nb-NO" sz="1400" dirty="0" err="1">
                <a:solidFill>
                  <a:schemeClr val="tx1"/>
                </a:solidFill>
              </a:rPr>
              <a:t>valve</a:t>
            </a:r>
            <a:endParaRPr lang="nb-NO" sz="1400" dirty="0">
              <a:solidFill>
                <a:schemeClr val="tx1"/>
              </a:solidFill>
            </a:endParaRPr>
          </a:p>
          <a:p>
            <a:pPr marL="1200150" lvl="2" indent="-285750" algn="l"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nb-NO" sz="1400" dirty="0">
                <a:solidFill>
                  <a:schemeClr val="tx1"/>
                </a:solidFill>
              </a:rPr>
              <a:t>Is all </a:t>
            </a:r>
            <a:r>
              <a:rPr lang="nb-NO" sz="1400" dirty="0" err="1">
                <a:solidFill>
                  <a:schemeClr val="tx1"/>
                </a:solidFill>
              </a:rPr>
              <a:t>the</a:t>
            </a:r>
            <a:r>
              <a:rPr lang="nb-NO" sz="1400" dirty="0">
                <a:solidFill>
                  <a:schemeClr val="tx1"/>
                </a:solidFill>
              </a:rPr>
              <a:t> </a:t>
            </a:r>
            <a:r>
              <a:rPr lang="nb-NO" sz="1400" dirty="0" err="1">
                <a:solidFill>
                  <a:schemeClr val="tx1"/>
                </a:solidFill>
              </a:rPr>
              <a:t>wiring</a:t>
            </a:r>
            <a:r>
              <a:rPr lang="nb-NO" sz="1400" dirty="0">
                <a:solidFill>
                  <a:schemeClr val="tx1"/>
                </a:solidFill>
              </a:rPr>
              <a:t> </a:t>
            </a:r>
            <a:r>
              <a:rPr lang="nb-NO" sz="1400" dirty="0" err="1">
                <a:solidFill>
                  <a:schemeClr val="tx1"/>
                </a:solidFill>
              </a:rPr>
              <a:t>correct</a:t>
            </a:r>
            <a:r>
              <a:rPr lang="nb-NO" sz="1400" dirty="0">
                <a:solidFill>
                  <a:schemeClr val="tx1"/>
                </a:solidFill>
              </a:rPr>
              <a:t>, and </a:t>
            </a:r>
            <a:r>
              <a:rPr lang="nb-NO" sz="1400" dirty="0" err="1">
                <a:solidFill>
                  <a:schemeClr val="tx1"/>
                </a:solidFill>
              </a:rPr>
              <a:t>there</a:t>
            </a:r>
            <a:r>
              <a:rPr lang="nb-NO" sz="1400" dirty="0">
                <a:solidFill>
                  <a:schemeClr val="tx1"/>
                </a:solidFill>
              </a:rPr>
              <a:t> is &gt;21V at </a:t>
            </a:r>
            <a:r>
              <a:rPr lang="nb-NO" sz="1400" dirty="0" err="1">
                <a:solidFill>
                  <a:schemeClr val="tx1"/>
                </a:solidFill>
              </a:rPr>
              <a:t>the</a:t>
            </a:r>
            <a:r>
              <a:rPr lang="nb-NO" sz="1400" dirty="0">
                <a:solidFill>
                  <a:schemeClr val="tx1"/>
                </a:solidFill>
              </a:rPr>
              <a:t> </a:t>
            </a:r>
            <a:r>
              <a:rPr lang="nb-NO" sz="1400" dirty="0" err="1">
                <a:solidFill>
                  <a:schemeClr val="tx1"/>
                </a:solidFill>
              </a:rPr>
              <a:t>connection</a:t>
            </a:r>
            <a:r>
              <a:rPr lang="nb-NO" sz="1400" dirty="0">
                <a:solidFill>
                  <a:schemeClr val="tx1"/>
                </a:solidFill>
              </a:rPr>
              <a:t> </a:t>
            </a:r>
            <a:r>
              <a:rPr lang="nb-NO" sz="1400" dirty="0" err="1">
                <a:solidFill>
                  <a:schemeClr val="tx1"/>
                </a:solidFill>
              </a:rPr>
              <a:t>box</a:t>
            </a:r>
            <a:r>
              <a:rPr lang="nb-NO" sz="1400" dirty="0">
                <a:solidFill>
                  <a:schemeClr val="tx1"/>
                </a:solidFill>
              </a:rPr>
              <a:t> JB12/21?</a:t>
            </a:r>
          </a:p>
          <a:p>
            <a:pPr marL="1200150" lvl="2" indent="-285750" algn="l"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nb-NO" sz="1400" dirty="0" err="1">
                <a:solidFill>
                  <a:schemeClr val="tx1"/>
                </a:solidFill>
              </a:rPr>
              <a:t>Get</a:t>
            </a:r>
            <a:r>
              <a:rPr lang="nb-NO" sz="1400" dirty="0">
                <a:solidFill>
                  <a:schemeClr val="tx1"/>
                </a:solidFill>
              </a:rPr>
              <a:t> USB data and </a:t>
            </a:r>
            <a:r>
              <a:rPr lang="nb-NO" sz="1400" dirty="0" err="1">
                <a:solidFill>
                  <a:schemeClr val="tx1"/>
                </a:solidFill>
              </a:rPr>
              <a:t>review</a:t>
            </a:r>
            <a:r>
              <a:rPr lang="nb-NO" sz="1400" dirty="0">
                <a:solidFill>
                  <a:schemeClr val="tx1"/>
                </a:solidFill>
              </a:rPr>
              <a:t>/send to SKIPPER for </a:t>
            </a:r>
            <a:r>
              <a:rPr lang="nb-NO" sz="1400" dirty="0" err="1">
                <a:solidFill>
                  <a:schemeClr val="tx1"/>
                </a:solidFill>
              </a:rPr>
              <a:t>review</a:t>
            </a:r>
            <a:endParaRPr lang="nb-NO" sz="1400" dirty="0">
              <a:solidFill>
                <a:schemeClr val="tx1"/>
              </a:solidFill>
            </a:endParaRPr>
          </a:p>
          <a:p>
            <a:pPr marL="1200150" lvl="2" indent="-285750" algn="l">
              <a:lnSpc>
                <a:spcPct val="80000"/>
              </a:lnSpc>
              <a:buFont typeface="Arial" panose="020B0604020202020204" pitchFamily="34" charset="0"/>
              <a:buChar char="•"/>
            </a:pPr>
            <a:endParaRPr lang="nb-NO" sz="1400" dirty="0">
              <a:solidFill>
                <a:schemeClr val="tx1"/>
              </a:solidFill>
            </a:endParaRPr>
          </a:p>
          <a:p>
            <a:pPr marL="742950" lvl="1" indent="-285750" algn="l"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nb-NO" sz="1800" dirty="0">
                <a:solidFill>
                  <a:schemeClr val="tx1"/>
                </a:solidFill>
              </a:rPr>
              <a:t>Solutions</a:t>
            </a:r>
          </a:p>
          <a:p>
            <a:pPr marL="1200150" lvl="2" indent="-285750" algn="l"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nb-NO" sz="1400" dirty="0" err="1">
                <a:solidFill>
                  <a:schemeClr val="tx1"/>
                </a:solidFill>
              </a:rPr>
              <a:t>Cleaning</a:t>
            </a:r>
            <a:r>
              <a:rPr lang="nb-NO" sz="1400" dirty="0">
                <a:solidFill>
                  <a:schemeClr val="tx1"/>
                </a:solidFill>
              </a:rPr>
              <a:t> / </a:t>
            </a:r>
            <a:r>
              <a:rPr lang="nb-NO" sz="1400" dirty="0" err="1">
                <a:solidFill>
                  <a:schemeClr val="tx1"/>
                </a:solidFill>
              </a:rPr>
              <a:t>reseating</a:t>
            </a:r>
            <a:r>
              <a:rPr lang="nb-NO" sz="1400" dirty="0">
                <a:solidFill>
                  <a:schemeClr val="tx1"/>
                </a:solidFill>
              </a:rPr>
              <a:t> </a:t>
            </a:r>
            <a:r>
              <a:rPr lang="nb-NO" sz="1400" dirty="0" err="1">
                <a:solidFill>
                  <a:schemeClr val="tx1"/>
                </a:solidFill>
              </a:rPr>
              <a:t>of</a:t>
            </a:r>
            <a:r>
              <a:rPr lang="nb-NO" sz="1400" dirty="0">
                <a:solidFill>
                  <a:schemeClr val="tx1"/>
                </a:solidFill>
              </a:rPr>
              <a:t> </a:t>
            </a:r>
            <a:r>
              <a:rPr lang="nb-NO" sz="1400" dirty="0" err="1">
                <a:solidFill>
                  <a:schemeClr val="tx1"/>
                </a:solidFill>
              </a:rPr>
              <a:t>the</a:t>
            </a:r>
            <a:r>
              <a:rPr lang="nb-NO" sz="1400" dirty="0">
                <a:solidFill>
                  <a:schemeClr val="tx1"/>
                </a:solidFill>
              </a:rPr>
              <a:t> sensor</a:t>
            </a:r>
          </a:p>
          <a:p>
            <a:pPr marL="1200150" lvl="2" indent="-285750" algn="l"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nb-NO" sz="1400" dirty="0" err="1">
                <a:solidFill>
                  <a:schemeClr val="tx1"/>
                </a:solidFill>
              </a:rPr>
              <a:t>Improvements</a:t>
            </a:r>
            <a:r>
              <a:rPr lang="nb-NO" sz="1400" dirty="0">
                <a:solidFill>
                  <a:schemeClr val="tx1"/>
                </a:solidFill>
              </a:rPr>
              <a:t> in software/ </a:t>
            </a:r>
            <a:r>
              <a:rPr lang="nb-NO" sz="1400" dirty="0" err="1">
                <a:solidFill>
                  <a:schemeClr val="tx1"/>
                </a:solidFill>
              </a:rPr>
              <a:t>Firmware</a:t>
            </a:r>
            <a:endParaRPr lang="nb-NO" sz="1400" dirty="0">
              <a:solidFill>
                <a:schemeClr val="tx1"/>
              </a:solidFill>
            </a:endParaRPr>
          </a:p>
          <a:p>
            <a:pPr marL="742950" lvl="1" indent="-285750" algn="l">
              <a:lnSpc>
                <a:spcPct val="80000"/>
              </a:lnSpc>
              <a:buFont typeface="Arial" panose="020B0604020202020204" pitchFamily="34" charset="0"/>
              <a:buChar char="•"/>
            </a:pPr>
            <a:endParaRPr lang="nb-NO" sz="1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929104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ctrTitle"/>
          </p:nvPr>
        </p:nvSpPr>
        <p:spPr>
          <a:xfrm>
            <a:off x="827584" y="1124745"/>
            <a:ext cx="7772400" cy="648072"/>
          </a:xfrm>
        </p:spPr>
        <p:txBody>
          <a:bodyPr/>
          <a:lstStyle/>
          <a:p>
            <a:r>
              <a:rPr lang="nb-NO" dirty="0" err="1"/>
              <a:t>Failure</a:t>
            </a:r>
            <a:r>
              <a:rPr lang="nb-NO" dirty="0"/>
              <a:t> during software </a:t>
            </a:r>
            <a:r>
              <a:rPr lang="nb-NO" dirty="0" err="1"/>
              <a:t>update</a:t>
            </a:r>
            <a:endParaRPr lang="nb-NO" dirty="0"/>
          </a:p>
        </p:txBody>
      </p:sp>
      <p:sp>
        <p:nvSpPr>
          <p:cNvPr id="6" name="Rectangle 3">
            <a:extLst>
              <a:ext uri="{FF2B5EF4-FFF2-40B4-BE49-F238E27FC236}">
                <a16:creationId xmlns:a16="http://schemas.microsoft.com/office/drawing/2014/main" id="{90392607-4D1E-459A-B78A-ECA18CC42FCF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323528" y="1772816"/>
            <a:ext cx="8064896" cy="4248472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endParaRPr lang="nb-NO" sz="2200" dirty="0">
              <a:solidFill>
                <a:schemeClr val="tx1"/>
              </a:solidFill>
            </a:endParaRPr>
          </a:p>
          <a:p>
            <a:pPr marL="742950" lvl="1" indent="-285750" algn="l"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nb-NO" sz="1800" dirty="0">
                <a:solidFill>
                  <a:schemeClr val="tx1"/>
                </a:solidFill>
              </a:rPr>
              <a:t>Most </a:t>
            </a:r>
            <a:r>
              <a:rPr lang="nb-NO" sz="1800" dirty="0" err="1">
                <a:solidFill>
                  <a:schemeClr val="tx1"/>
                </a:solidFill>
              </a:rPr>
              <a:t>likely</a:t>
            </a:r>
            <a:r>
              <a:rPr lang="nb-NO" sz="1800" dirty="0">
                <a:solidFill>
                  <a:schemeClr val="tx1"/>
                </a:solidFill>
              </a:rPr>
              <a:t> </a:t>
            </a:r>
            <a:r>
              <a:rPr lang="nb-NO" sz="1800" dirty="0" err="1">
                <a:solidFill>
                  <a:schemeClr val="tx1"/>
                </a:solidFill>
              </a:rPr>
              <a:t>issue</a:t>
            </a:r>
            <a:endParaRPr lang="nb-NO" sz="1800" dirty="0">
              <a:solidFill>
                <a:schemeClr val="tx1"/>
              </a:solidFill>
            </a:endParaRPr>
          </a:p>
          <a:p>
            <a:pPr marL="1200150" lvl="2" indent="-285750" algn="l"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nb-NO" sz="1400" dirty="0" err="1">
                <a:solidFill>
                  <a:schemeClr val="tx1"/>
                </a:solidFill>
              </a:rPr>
              <a:t>Interuption</a:t>
            </a:r>
            <a:r>
              <a:rPr lang="nb-NO" sz="1400" dirty="0">
                <a:solidFill>
                  <a:schemeClr val="tx1"/>
                </a:solidFill>
              </a:rPr>
              <a:t> during </a:t>
            </a:r>
            <a:r>
              <a:rPr lang="nb-NO" sz="1400" dirty="0" err="1">
                <a:solidFill>
                  <a:schemeClr val="tx1"/>
                </a:solidFill>
              </a:rPr>
              <a:t>upgrade</a:t>
            </a:r>
            <a:endParaRPr lang="nb-NO" sz="1400" dirty="0">
              <a:solidFill>
                <a:schemeClr val="tx1"/>
              </a:solidFill>
            </a:endParaRPr>
          </a:p>
          <a:p>
            <a:pPr marL="742950" lvl="1" indent="-285750" algn="l"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nb-NO" sz="1800" dirty="0" err="1">
                <a:solidFill>
                  <a:schemeClr val="tx1"/>
                </a:solidFill>
              </a:rPr>
              <a:t>What</a:t>
            </a:r>
            <a:r>
              <a:rPr lang="nb-NO" sz="1800" dirty="0">
                <a:solidFill>
                  <a:schemeClr val="tx1"/>
                </a:solidFill>
              </a:rPr>
              <a:t> to </a:t>
            </a:r>
            <a:r>
              <a:rPr lang="nb-NO" sz="1800" dirty="0" err="1">
                <a:solidFill>
                  <a:schemeClr val="tx1"/>
                </a:solidFill>
              </a:rPr>
              <a:t>check</a:t>
            </a:r>
            <a:endParaRPr lang="nb-NO" sz="1800" dirty="0">
              <a:solidFill>
                <a:schemeClr val="tx1"/>
              </a:solidFill>
            </a:endParaRPr>
          </a:p>
          <a:p>
            <a:pPr marL="1200150" lvl="2" indent="-285750" algn="l"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nb-NO" sz="1400" dirty="0" err="1">
                <a:solidFill>
                  <a:schemeClr val="tx1"/>
                </a:solidFill>
              </a:rPr>
              <a:t>Can</a:t>
            </a:r>
            <a:r>
              <a:rPr lang="nb-NO" sz="1400" dirty="0">
                <a:solidFill>
                  <a:schemeClr val="tx1"/>
                </a:solidFill>
              </a:rPr>
              <a:t> </a:t>
            </a:r>
            <a:r>
              <a:rPr lang="nb-NO" sz="1400" dirty="0" err="1">
                <a:solidFill>
                  <a:schemeClr val="tx1"/>
                </a:solidFill>
              </a:rPr>
              <a:t>you</a:t>
            </a:r>
            <a:r>
              <a:rPr lang="nb-NO" sz="1400" dirty="0">
                <a:solidFill>
                  <a:schemeClr val="tx1"/>
                </a:solidFill>
              </a:rPr>
              <a:t> </a:t>
            </a:r>
            <a:r>
              <a:rPr lang="nb-NO" sz="1400" dirty="0" err="1">
                <a:solidFill>
                  <a:schemeClr val="tx1"/>
                </a:solidFill>
              </a:rPr>
              <a:t>search</a:t>
            </a:r>
            <a:r>
              <a:rPr lang="nb-NO" sz="1400" dirty="0">
                <a:solidFill>
                  <a:schemeClr val="tx1"/>
                </a:solidFill>
              </a:rPr>
              <a:t> </a:t>
            </a:r>
            <a:r>
              <a:rPr lang="nb-NO" sz="1400" dirty="0" err="1">
                <a:solidFill>
                  <a:schemeClr val="tx1"/>
                </a:solidFill>
              </a:rPr>
              <a:t>the</a:t>
            </a:r>
            <a:r>
              <a:rPr lang="nb-NO" sz="1400" dirty="0">
                <a:solidFill>
                  <a:schemeClr val="tx1"/>
                </a:solidFill>
              </a:rPr>
              <a:t> system? </a:t>
            </a:r>
            <a:r>
              <a:rPr lang="nb-NO" sz="1400" dirty="0" err="1">
                <a:solidFill>
                  <a:schemeClr val="tx1"/>
                </a:solidFill>
              </a:rPr>
              <a:t>Yes</a:t>
            </a:r>
            <a:r>
              <a:rPr lang="nb-NO" sz="1400" dirty="0">
                <a:solidFill>
                  <a:schemeClr val="tx1"/>
                </a:solidFill>
              </a:rPr>
              <a:t> – </a:t>
            </a:r>
            <a:r>
              <a:rPr lang="nb-NO" sz="1400" dirty="0" err="1">
                <a:solidFill>
                  <a:schemeClr val="tx1"/>
                </a:solidFill>
              </a:rPr>
              <a:t>Try</a:t>
            </a:r>
            <a:r>
              <a:rPr lang="nb-NO" sz="1400" dirty="0">
                <a:solidFill>
                  <a:schemeClr val="tx1"/>
                </a:solidFill>
              </a:rPr>
              <a:t> a </a:t>
            </a:r>
            <a:r>
              <a:rPr lang="nb-NO" sz="1400" dirty="0" err="1">
                <a:solidFill>
                  <a:schemeClr val="tx1"/>
                </a:solidFill>
              </a:rPr>
              <a:t>new</a:t>
            </a:r>
            <a:r>
              <a:rPr lang="nb-NO" sz="1400" dirty="0">
                <a:solidFill>
                  <a:schemeClr val="tx1"/>
                </a:solidFill>
              </a:rPr>
              <a:t> </a:t>
            </a:r>
            <a:r>
              <a:rPr lang="nb-NO" sz="1400" dirty="0" err="1">
                <a:solidFill>
                  <a:schemeClr val="tx1"/>
                </a:solidFill>
              </a:rPr>
              <a:t>upgrade</a:t>
            </a:r>
            <a:endParaRPr lang="nb-NO" sz="1400" dirty="0">
              <a:solidFill>
                <a:schemeClr val="tx1"/>
              </a:solidFill>
            </a:endParaRPr>
          </a:p>
          <a:p>
            <a:pPr marL="1200150" lvl="2" indent="-285750" algn="l"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nb-NO" sz="1400" dirty="0">
                <a:solidFill>
                  <a:schemeClr val="tx1"/>
                </a:solidFill>
              </a:rPr>
              <a:t> </a:t>
            </a:r>
            <a:r>
              <a:rPr lang="nb-NO" sz="1400" dirty="0" err="1">
                <a:solidFill>
                  <a:schemeClr val="tx1"/>
                </a:solidFill>
              </a:rPr>
              <a:t>if</a:t>
            </a:r>
            <a:r>
              <a:rPr lang="nb-NO" sz="1400" dirty="0">
                <a:solidFill>
                  <a:schemeClr val="tx1"/>
                </a:solidFill>
              </a:rPr>
              <a:t> not </a:t>
            </a:r>
            <a:r>
              <a:rPr lang="nb-NO" sz="1400" dirty="0" err="1">
                <a:solidFill>
                  <a:schemeClr val="tx1"/>
                </a:solidFill>
              </a:rPr>
              <a:t>Can</a:t>
            </a:r>
            <a:r>
              <a:rPr lang="nb-NO" sz="1400" dirty="0">
                <a:solidFill>
                  <a:schemeClr val="tx1"/>
                </a:solidFill>
              </a:rPr>
              <a:t> </a:t>
            </a:r>
            <a:r>
              <a:rPr lang="nb-NO" sz="1400" dirty="0" err="1">
                <a:solidFill>
                  <a:schemeClr val="tx1"/>
                </a:solidFill>
              </a:rPr>
              <a:t>you</a:t>
            </a:r>
            <a:r>
              <a:rPr lang="nb-NO" sz="1400" dirty="0">
                <a:solidFill>
                  <a:schemeClr val="tx1"/>
                </a:solidFill>
              </a:rPr>
              <a:t> ping </a:t>
            </a:r>
            <a:r>
              <a:rPr lang="nb-NO" sz="1400" dirty="0" err="1">
                <a:solidFill>
                  <a:schemeClr val="tx1"/>
                </a:solidFill>
              </a:rPr>
              <a:t>the</a:t>
            </a:r>
            <a:r>
              <a:rPr lang="nb-NO" sz="1400" dirty="0">
                <a:solidFill>
                  <a:schemeClr val="tx1"/>
                </a:solidFill>
              </a:rPr>
              <a:t> system? In </a:t>
            </a:r>
            <a:r>
              <a:rPr lang="nb-NO" sz="1400" dirty="0" err="1">
                <a:solidFill>
                  <a:schemeClr val="tx1"/>
                </a:solidFill>
              </a:rPr>
              <a:t>search</a:t>
            </a:r>
            <a:r>
              <a:rPr lang="nb-NO" sz="1400" dirty="0">
                <a:solidFill>
                  <a:schemeClr val="tx1"/>
                </a:solidFill>
              </a:rPr>
              <a:t> type ‘</a:t>
            </a:r>
            <a:r>
              <a:rPr lang="nb-NO" sz="1400" dirty="0" err="1">
                <a:solidFill>
                  <a:schemeClr val="tx1"/>
                </a:solidFill>
              </a:rPr>
              <a:t>cmd</a:t>
            </a:r>
            <a:r>
              <a:rPr lang="nb-NO" sz="1400" dirty="0">
                <a:solidFill>
                  <a:schemeClr val="tx1"/>
                </a:solidFill>
              </a:rPr>
              <a:t>’, and </a:t>
            </a:r>
            <a:r>
              <a:rPr lang="nb-NO" sz="1400" dirty="0" err="1">
                <a:solidFill>
                  <a:schemeClr val="tx1"/>
                </a:solidFill>
              </a:rPr>
              <a:t>then</a:t>
            </a:r>
            <a:r>
              <a:rPr lang="nb-NO" sz="1400" dirty="0">
                <a:solidFill>
                  <a:schemeClr val="tx1"/>
                </a:solidFill>
              </a:rPr>
              <a:t> ‘ping 171.16.1.101’ </a:t>
            </a:r>
          </a:p>
          <a:p>
            <a:pPr marL="1200150" lvl="2" indent="-285750" algn="l"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nb-NO" sz="1400" dirty="0">
                <a:solidFill>
                  <a:schemeClr val="tx1"/>
                </a:solidFill>
              </a:rPr>
              <a:t>If </a:t>
            </a:r>
            <a:r>
              <a:rPr lang="nb-NO" sz="1400" dirty="0" err="1">
                <a:solidFill>
                  <a:schemeClr val="tx1"/>
                </a:solidFill>
              </a:rPr>
              <a:t>Yes</a:t>
            </a:r>
            <a:r>
              <a:rPr lang="nb-NO" sz="1400" dirty="0">
                <a:solidFill>
                  <a:schemeClr val="tx1"/>
                </a:solidFill>
              </a:rPr>
              <a:t>, </a:t>
            </a:r>
            <a:r>
              <a:rPr lang="nb-NO" sz="1400" dirty="0" err="1">
                <a:solidFill>
                  <a:schemeClr val="tx1"/>
                </a:solidFill>
              </a:rPr>
              <a:t>try</a:t>
            </a:r>
            <a:r>
              <a:rPr lang="nb-NO" sz="1400" dirty="0">
                <a:solidFill>
                  <a:schemeClr val="tx1"/>
                </a:solidFill>
              </a:rPr>
              <a:t> a </a:t>
            </a:r>
            <a:r>
              <a:rPr lang="nb-NO" sz="1400" dirty="0" err="1">
                <a:solidFill>
                  <a:schemeClr val="tx1"/>
                </a:solidFill>
              </a:rPr>
              <a:t>new</a:t>
            </a:r>
            <a:r>
              <a:rPr lang="nb-NO" sz="1400" dirty="0">
                <a:solidFill>
                  <a:schemeClr val="tx1"/>
                </a:solidFill>
              </a:rPr>
              <a:t> </a:t>
            </a:r>
            <a:r>
              <a:rPr lang="nb-NO" sz="1400" dirty="0" err="1">
                <a:solidFill>
                  <a:schemeClr val="tx1"/>
                </a:solidFill>
              </a:rPr>
              <a:t>upgrade</a:t>
            </a:r>
            <a:r>
              <a:rPr lang="nb-NO" sz="1400" dirty="0">
                <a:solidFill>
                  <a:schemeClr val="tx1"/>
                </a:solidFill>
              </a:rPr>
              <a:t> </a:t>
            </a:r>
            <a:r>
              <a:rPr lang="nb-NO" sz="1400" dirty="0" err="1">
                <a:solidFill>
                  <a:schemeClr val="tx1"/>
                </a:solidFill>
              </a:rPr>
              <a:t>using</a:t>
            </a:r>
            <a:r>
              <a:rPr lang="nb-NO" sz="1400" dirty="0">
                <a:solidFill>
                  <a:schemeClr val="tx1"/>
                </a:solidFill>
              </a:rPr>
              <a:t> </a:t>
            </a:r>
            <a:r>
              <a:rPr lang="nb-NO" sz="1400" dirty="0" err="1">
                <a:solidFill>
                  <a:schemeClr val="tx1"/>
                </a:solidFill>
              </a:rPr>
              <a:t>the</a:t>
            </a:r>
            <a:r>
              <a:rPr lang="nb-NO" sz="1400" dirty="0">
                <a:solidFill>
                  <a:schemeClr val="tx1"/>
                </a:solidFill>
              </a:rPr>
              <a:t> IP </a:t>
            </a:r>
            <a:r>
              <a:rPr lang="nb-NO" sz="1400" dirty="0" err="1">
                <a:solidFill>
                  <a:schemeClr val="tx1"/>
                </a:solidFill>
              </a:rPr>
              <a:t>number</a:t>
            </a:r>
            <a:endParaRPr lang="nb-NO" sz="1400" dirty="0">
              <a:solidFill>
                <a:schemeClr val="tx1"/>
              </a:solidFill>
            </a:endParaRPr>
          </a:p>
          <a:p>
            <a:pPr marL="1200150" lvl="2" indent="-285750" algn="l"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nb-NO" sz="1400" dirty="0">
                <a:solidFill>
                  <a:schemeClr val="tx1"/>
                </a:solidFill>
              </a:rPr>
              <a:t>If </a:t>
            </a:r>
            <a:r>
              <a:rPr lang="nb-NO" sz="1400" dirty="0" err="1">
                <a:solidFill>
                  <a:schemeClr val="tx1"/>
                </a:solidFill>
              </a:rPr>
              <a:t>the</a:t>
            </a:r>
            <a:r>
              <a:rPr lang="nb-NO" sz="1400" dirty="0">
                <a:solidFill>
                  <a:schemeClr val="tx1"/>
                </a:solidFill>
              </a:rPr>
              <a:t> program </a:t>
            </a:r>
            <a:r>
              <a:rPr lang="nb-NO" sz="1400" dirty="0" err="1">
                <a:solidFill>
                  <a:schemeClr val="tx1"/>
                </a:solidFill>
              </a:rPr>
              <a:t>will</a:t>
            </a:r>
            <a:r>
              <a:rPr lang="nb-NO" sz="1400" dirty="0">
                <a:solidFill>
                  <a:schemeClr val="tx1"/>
                </a:solidFill>
              </a:rPr>
              <a:t> not start or screen </a:t>
            </a:r>
            <a:r>
              <a:rPr lang="nb-NO" sz="1400" dirty="0" err="1">
                <a:solidFill>
                  <a:schemeClr val="tx1"/>
                </a:solidFill>
              </a:rPr>
              <a:t>keep</a:t>
            </a:r>
            <a:r>
              <a:rPr lang="nb-NO" sz="1400" dirty="0">
                <a:solidFill>
                  <a:schemeClr val="tx1"/>
                </a:solidFill>
              </a:rPr>
              <a:t> </a:t>
            </a:r>
            <a:r>
              <a:rPr lang="nb-NO" sz="1400" dirty="0" err="1">
                <a:solidFill>
                  <a:schemeClr val="tx1"/>
                </a:solidFill>
              </a:rPr>
              <a:t>crashing</a:t>
            </a:r>
            <a:r>
              <a:rPr lang="nb-NO" sz="1400" dirty="0">
                <a:solidFill>
                  <a:schemeClr val="tx1"/>
                </a:solidFill>
              </a:rPr>
              <a:t>, </a:t>
            </a:r>
            <a:r>
              <a:rPr lang="nb-NO" sz="1400" dirty="0" err="1">
                <a:solidFill>
                  <a:schemeClr val="tx1"/>
                </a:solidFill>
              </a:rPr>
              <a:t>try</a:t>
            </a:r>
            <a:r>
              <a:rPr lang="nb-NO" sz="1400" dirty="0">
                <a:solidFill>
                  <a:schemeClr val="tx1"/>
                </a:solidFill>
              </a:rPr>
              <a:t> a full reset (</a:t>
            </a:r>
            <a:r>
              <a:rPr lang="nb-NO" sz="1400" dirty="0" err="1">
                <a:solidFill>
                  <a:schemeClr val="tx1"/>
                </a:solidFill>
              </a:rPr>
              <a:t>you</a:t>
            </a:r>
            <a:r>
              <a:rPr lang="nb-NO" sz="1400" dirty="0">
                <a:solidFill>
                  <a:schemeClr val="tx1"/>
                </a:solidFill>
              </a:rPr>
              <a:t> </a:t>
            </a:r>
            <a:r>
              <a:rPr lang="nb-NO" sz="1400" dirty="0" err="1">
                <a:solidFill>
                  <a:schemeClr val="tx1"/>
                </a:solidFill>
              </a:rPr>
              <a:t>will</a:t>
            </a:r>
            <a:r>
              <a:rPr lang="nb-NO" sz="1400" dirty="0">
                <a:solidFill>
                  <a:schemeClr val="tx1"/>
                </a:solidFill>
              </a:rPr>
              <a:t> lose </a:t>
            </a:r>
            <a:r>
              <a:rPr lang="nb-NO" sz="1400" dirty="0" err="1">
                <a:solidFill>
                  <a:schemeClr val="tx1"/>
                </a:solidFill>
              </a:rPr>
              <a:t>you</a:t>
            </a:r>
            <a:r>
              <a:rPr lang="nb-NO" sz="1400" dirty="0">
                <a:solidFill>
                  <a:schemeClr val="tx1"/>
                </a:solidFill>
              </a:rPr>
              <a:t> </a:t>
            </a:r>
            <a:r>
              <a:rPr lang="nb-NO" sz="1400" dirty="0" err="1">
                <a:solidFill>
                  <a:schemeClr val="tx1"/>
                </a:solidFill>
              </a:rPr>
              <a:t>calibration</a:t>
            </a:r>
            <a:r>
              <a:rPr lang="nb-NO" sz="1400" dirty="0">
                <a:solidFill>
                  <a:schemeClr val="tx1"/>
                </a:solidFill>
              </a:rPr>
              <a:t>)</a:t>
            </a:r>
          </a:p>
          <a:p>
            <a:pPr marL="1200150" lvl="2" indent="-285750" algn="l"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nb-NO" sz="1400" dirty="0">
                <a:solidFill>
                  <a:schemeClr val="tx1"/>
                </a:solidFill>
              </a:rPr>
              <a:t>If </a:t>
            </a:r>
            <a:r>
              <a:rPr lang="nb-NO" sz="1400" dirty="0" err="1">
                <a:solidFill>
                  <a:schemeClr val="tx1"/>
                </a:solidFill>
              </a:rPr>
              <a:t>you</a:t>
            </a:r>
            <a:r>
              <a:rPr lang="nb-NO" sz="1400" dirty="0">
                <a:solidFill>
                  <a:schemeClr val="tx1"/>
                </a:solidFill>
              </a:rPr>
              <a:t> </a:t>
            </a:r>
            <a:r>
              <a:rPr lang="nb-NO" sz="1400" dirty="0" err="1">
                <a:solidFill>
                  <a:schemeClr val="tx1"/>
                </a:solidFill>
              </a:rPr>
              <a:t>cant</a:t>
            </a:r>
            <a:r>
              <a:rPr lang="nb-NO" sz="1400" dirty="0">
                <a:solidFill>
                  <a:schemeClr val="tx1"/>
                </a:solidFill>
              </a:rPr>
              <a:t> </a:t>
            </a:r>
            <a:r>
              <a:rPr lang="nb-NO" sz="1400" dirty="0" err="1">
                <a:solidFill>
                  <a:schemeClr val="tx1"/>
                </a:solidFill>
              </a:rPr>
              <a:t>try</a:t>
            </a:r>
            <a:r>
              <a:rPr lang="nb-NO" sz="1400" dirty="0">
                <a:solidFill>
                  <a:schemeClr val="tx1"/>
                </a:solidFill>
              </a:rPr>
              <a:t> </a:t>
            </a:r>
            <a:r>
              <a:rPr lang="nb-NO" sz="1400" dirty="0" err="1">
                <a:solidFill>
                  <a:schemeClr val="tx1"/>
                </a:solidFill>
              </a:rPr>
              <a:t>deleting</a:t>
            </a:r>
            <a:r>
              <a:rPr lang="nb-NO" sz="1400" dirty="0">
                <a:solidFill>
                  <a:schemeClr val="tx1"/>
                </a:solidFill>
              </a:rPr>
              <a:t> </a:t>
            </a:r>
            <a:r>
              <a:rPr lang="nb-NO" sz="1400" dirty="0" err="1">
                <a:solidFill>
                  <a:schemeClr val="tx1"/>
                </a:solidFill>
              </a:rPr>
              <a:t>configs</a:t>
            </a:r>
            <a:r>
              <a:rPr lang="nb-NO" sz="1400" dirty="0">
                <a:solidFill>
                  <a:schemeClr val="tx1"/>
                </a:solidFill>
              </a:rPr>
              <a:t> from service software</a:t>
            </a:r>
          </a:p>
          <a:p>
            <a:pPr lvl="2" algn="l">
              <a:lnSpc>
                <a:spcPct val="80000"/>
              </a:lnSpc>
            </a:pPr>
            <a:endParaRPr lang="nb-NO" sz="1400" dirty="0">
              <a:solidFill>
                <a:schemeClr val="tx1"/>
              </a:solidFill>
            </a:endParaRPr>
          </a:p>
          <a:p>
            <a:pPr lvl="2" algn="l">
              <a:lnSpc>
                <a:spcPct val="80000"/>
              </a:lnSpc>
            </a:pPr>
            <a:endParaRPr lang="nb-NO" sz="1400" dirty="0">
              <a:solidFill>
                <a:schemeClr val="tx1"/>
              </a:solidFill>
            </a:endParaRPr>
          </a:p>
          <a:p>
            <a:pPr marL="1200150" lvl="2" indent="-285750" algn="l">
              <a:lnSpc>
                <a:spcPct val="80000"/>
              </a:lnSpc>
              <a:buFont typeface="Arial" panose="020B0604020202020204" pitchFamily="34" charset="0"/>
              <a:buChar char="•"/>
            </a:pPr>
            <a:endParaRPr lang="nb-NO" sz="1400" dirty="0">
              <a:solidFill>
                <a:schemeClr val="tx1"/>
              </a:solidFill>
            </a:endParaRPr>
          </a:p>
          <a:p>
            <a:pPr lvl="1" algn="l">
              <a:lnSpc>
                <a:spcPct val="80000"/>
              </a:lnSpc>
            </a:pPr>
            <a:endParaRPr lang="nb-NO" sz="1800" dirty="0">
              <a:solidFill>
                <a:schemeClr val="tx1"/>
              </a:solidFill>
            </a:endParaRPr>
          </a:p>
          <a:p>
            <a:pPr lvl="1" algn="l">
              <a:lnSpc>
                <a:spcPct val="80000"/>
              </a:lnSpc>
            </a:pPr>
            <a:endParaRPr lang="nb-NO" sz="1200" dirty="0">
              <a:solidFill>
                <a:schemeClr val="tx1"/>
              </a:solidFill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FA217CD-99D7-4281-8B23-2102D4B88F7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37036" y="4221088"/>
            <a:ext cx="4355976" cy="23083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87581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ctrTitle"/>
          </p:nvPr>
        </p:nvSpPr>
        <p:spPr>
          <a:xfrm>
            <a:off x="827584" y="1124745"/>
            <a:ext cx="7772400" cy="648072"/>
          </a:xfrm>
        </p:spPr>
        <p:txBody>
          <a:bodyPr/>
          <a:lstStyle/>
          <a:p>
            <a:r>
              <a:rPr lang="nb-NO" dirty="0" err="1"/>
              <a:t>Self</a:t>
            </a:r>
            <a:r>
              <a:rPr lang="nb-NO" dirty="0"/>
              <a:t> test </a:t>
            </a:r>
            <a:r>
              <a:rPr lang="nb-NO" dirty="0" err="1"/>
              <a:t>fails</a:t>
            </a:r>
            <a:endParaRPr lang="nb-NO" dirty="0"/>
          </a:p>
        </p:txBody>
      </p:sp>
      <p:sp>
        <p:nvSpPr>
          <p:cNvPr id="6" name="Rectangle 3">
            <a:extLst>
              <a:ext uri="{FF2B5EF4-FFF2-40B4-BE49-F238E27FC236}">
                <a16:creationId xmlns:a16="http://schemas.microsoft.com/office/drawing/2014/main" id="{90392607-4D1E-459A-B78A-ECA18CC42FCF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323528" y="1772816"/>
            <a:ext cx="8064896" cy="4248472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endParaRPr lang="nb-NO" sz="2200" dirty="0">
              <a:solidFill>
                <a:schemeClr val="tx1"/>
              </a:solidFill>
            </a:endParaRPr>
          </a:p>
          <a:p>
            <a:pPr marL="742950" lvl="1" indent="-285750" algn="l"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nb-NO" sz="1800" dirty="0">
                <a:solidFill>
                  <a:schemeClr val="tx1"/>
                </a:solidFill>
              </a:rPr>
              <a:t>Most </a:t>
            </a:r>
            <a:r>
              <a:rPr lang="nb-NO" sz="1800" dirty="0" err="1">
                <a:solidFill>
                  <a:schemeClr val="tx1"/>
                </a:solidFill>
              </a:rPr>
              <a:t>likely</a:t>
            </a:r>
            <a:r>
              <a:rPr lang="nb-NO" sz="1800" dirty="0">
                <a:solidFill>
                  <a:schemeClr val="tx1"/>
                </a:solidFill>
              </a:rPr>
              <a:t> </a:t>
            </a:r>
            <a:r>
              <a:rPr lang="nb-NO" sz="1800" dirty="0" err="1">
                <a:solidFill>
                  <a:schemeClr val="tx1"/>
                </a:solidFill>
              </a:rPr>
              <a:t>issue</a:t>
            </a:r>
            <a:endParaRPr lang="nb-NO" sz="1800" dirty="0">
              <a:solidFill>
                <a:schemeClr val="tx1"/>
              </a:solidFill>
            </a:endParaRPr>
          </a:p>
          <a:p>
            <a:pPr marL="1200150" lvl="2" indent="-285750" algn="l"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nb-NO" sz="1400" dirty="0" err="1">
                <a:solidFill>
                  <a:schemeClr val="tx1"/>
                </a:solidFill>
              </a:rPr>
              <a:t>Poor</a:t>
            </a:r>
            <a:r>
              <a:rPr lang="nb-NO" sz="1400" dirty="0">
                <a:solidFill>
                  <a:schemeClr val="tx1"/>
                </a:solidFill>
              </a:rPr>
              <a:t> </a:t>
            </a:r>
            <a:r>
              <a:rPr lang="nb-NO" sz="1400" dirty="0" err="1">
                <a:solidFill>
                  <a:schemeClr val="tx1"/>
                </a:solidFill>
              </a:rPr>
              <a:t>communication</a:t>
            </a:r>
            <a:r>
              <a:rPr lang="nb-NO" sz="1400" dirty="0">
                <a:solidFill>
                  <a:schemeClr val="tx1"/>
                </a:solidFill>
              </a:rPr>
              <a:t> to </a:t>
            </a:r>
            <a:r>
              <a:rPr lang="nb-NO" sz="1400" dirty="0" err="1">
                <a:solidFill>
                  <a:schemeClr val="tx1"/>
                </a:solidFill>
              </a:rPr>
              <a:t>the</a:t>
            </a:r>
            <a:r>
              <a:rPr lang="nb-NO" sz="1400" dirty="0">
                <a:solidFill>
                  <a:schemeClr val="tx1"/>
                </a:solidFill>
              </a:rPr>
              <a:t> sensor</a:t>
            </a:r>
          </a:p>
          <a:p>
            <a:pPr marL="742950" lvl="1" indent="-285750" algn="l">
              <a:lnSpc>
                <a:spcPct val="80000"/>
              </a:lnSpc>
              <a:buFont typeface="Arial" panose="020B0604020202020204" pitchFamily="34" charset="0"/>
              <a:buChar char="•"/>
            </a:pPr>
            <a:endParaRPr lang="nb-NO" sz="1800" dirty="0">
              <a:solidFill>
                <a:schemeClr val="tx1"/>
              </a:solidFill>
            </a:endParaRPr>
          </a:p>
          <a:p>
            <a:pPr marL="742950" lvl="1" indent="-285750" algn="l"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nb-NO" sz="1800" dirty="0" err="1">
                <a:solidFill>
                  <a:schemeClr val="tx1"/>
                </a:solidFill>
              </a:rPr>
              <a:t>Further</a:t>
            </a:r>
            <a:r>
              <a:rPr lang="nb-NO" sz="1800" dirty="0">
                <a:solidFill>
                  <a:schemeClr val="tx1"/>
                </a:solidFill>
              </a:rPr>
              <a:t> testing </a:t>
            </a:r>
          </a:p>
          <a:p>
            <a:pPr marL="1200150" lvl="2" indent="-285750" algn="l"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nb-NO" sz="1400" dirty="0" err="1">
                <a:solidFill>
                  <a:schemeClr val="tx1"/>
                </a:solidFill>
              </a:rPr>
              <a:t>Check</a:t>
            </a:r>
            <a:r>
              <a:rPr lang="nb-NO" sz="1400" dirty="0">
                <a:solidFill>
                  <a:schemeClr val="tx1"/>
                </a:solidFill>
              </a:rPr>
              <a:t> </a:t>
            </a:r>
            <a:r>
              <a:rPr lang="nb-NO" sz="1400" dirty="0" err="1">
                <a:solidFill>
                  <a:schemeClr val="tx1"/>
                </a:solidFill>
              </a:rPr>
              <a:t>the</a:t>
            </a:r>
            <a:r>
              <a:rPr lang="nb-NO" sz="1400" dirty="0">
                <a:solidFill>
                  <a:schemeClr val="tx1"/>
                </a:solidFill>
              </a:rPr>
              <a:t> </a:t>
            </a:r>
            <a:r>
              <a:rPr lang="nb-NO" sz="1400" dirty="0" err="1">
                <a:solidFill>
                  <a:schemeClr val="tx1"/>
                </a:solidFill>
              </a:rPr>
              <a:t>wiring</a:t>
            </a:r>
            <a:r>
              <a:rPr lang="nb-NO" sz="1400" dirty="0">
                <a:solidFill>
                  <a:schemeClr val="tx1"/>
                </a:solidFill>
              </a:rPr>
              <a:t> , has it ever </a:t>
            </a:r>
            <a:r>
              <a:rPr lang="nb-NO" sz="1400" dirty="0" err="1">
                <a:solidFill>
                  <a:schemeClr val="tx1"/>
                </a:solidFill>
              </a:rPr>
              <a:t>worked</a:t>
            </a:r>
            <a:r>
              <a:rPr lang="nb-NO" sz="1400" dirty="0">
                <a:solidFill>
                  <a:schemeClr val="tx1"/>
                </a:solidFill>
              </a:rPr>
              <a:t>?</a:t>
            </a:r>
          </a:p>
          <a:p>
            <a:pPr marL="1200150" lvl="2" indent="-285750" algn="l"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nb-NO" sz="1400" dirty="0" err="1">
                <a:solidFill>
                  <a:schemeClr val="tx1"/>
                </a:solidFill>
              </a:rPr>
              <a:t>Check</a:t>
            </a:r>
            <a:r>
              <a:rPr lang="nb-NO" sz="1400" dirty="0">
                <a:solidFill>
                  <a:schemeClr val="tx1"/>
                </a:solidFill>
              </a:rPr>
              <a:t> </a:t>
            </a:r>
            <a:r>
              <a:rPr lang="nb-NO" sz="1400" dirty="0" err="1">
                <a:solidFill>
                  <a:schemeClr val="tx1"/>
                </a:solidFill>
              </a:rPr>
              <a:t>the</a:t>
            </a:r>
            <a:r>
              <a:rPr lang="nb-NO" sz="1400" dirty="0">
                <a:solidFill>
                  <a:schemeClr val="tx1"/>
                </a:solidFill>
              </a:rPr>
              <a:t> </a:t>
            </a:r>
            <a:r>
              <a:rPr lang="nb-NO" sz="1400" dirty="0" err="1">
                <a:solidFill>
                  <a:schemeClr val="tx1"/>
                </a:solidFill>
              </a:rPr>
              <a:t>serial</a:t>
            </a:r>
            <a:r>
              <a:rPr lang="nb-NO" sz="1400" dirty="0">
                <a:solidFill>
                  <a:schemeClr val="tx1"/>
                </a:solidFill>
              </a:rPr>
              <a:t> </a:t>
            </a:r>
            <a:r>
              <a:rPr lang="nb-NO" sz="1400" dirty="0" err="1">
                <a:solidFill>
                  <a:schemeClr val="tx1"/>
                </a:solidFill>
              </a:rPr>
              <a:t>number</a:t>
            </a:r>
            <a:r>
              <a:rPr lang="nb-NO" sz="1400" dirty="0">
                <a:solidFill>
                  <a:schemeClr val="tx1"/>
                </a:solidFill>
              </a:rPr>
              <a:t> </a:t>
            </a:r>
            <a:r>
              <a:rPr lang="nb-NO" sz="1400" dirty="0" err="1">
                <a:solidFill>
                  <a:schemeClr val="tx1"/>
                </a:solidFill>
              </a:rPr>
              <a:t>with</a:t>
            </a:r>
            <a:r>
              <a:rPr lang="nb-NO" sz="1400" dirty="0">
                <a:solidFill>
                  <a:schemeClr val="tx1"/>
                </a:solidFill>
              </a:rPr>
              <a:t> SKIPPER, </a:t>
            </a:r>
            <a:r>
              <a:rPr lang="nb-NO" sz="1400" dirty="0" err="1">
                <a:solidFill>
                  <a:schemeClr val="tx1"/>
                </a:solidFill>
              </a:rPr>
              <a:t>serials</a:t>
            </a:r>
            <a:r>
              <a:rPr lang="nb-NO" sz="1400" dirty="0">
                <a:solidFill>
                  <a:schemeClr val="tx1"/>
                </a:solidFill>
              </a:rPr>
              <a:t> </a:t>
            </a:r>
            <a:r>
              <a:rPr lang="nb-NO" sz="1400" dirty="0" err="1">
                <a:solidFill>
                  <a:schemeClr val="tx1"/>
                </a:solidFill>
              </a:rPr>
              <a:t>before</a:t>
            </a:r>
            <a:r>
              <a:rPr lang="nb-NO" sz="1400" dirty="0">
                <a:solidFill>
                  <a:schemeClr val="tx1"/>
                </a:solidFill>
              </a:rPr>
              <a:t> S141235</a:t>
            </a:r>
          </a:p>
          <a:p>
            <a:pPr marL="1200150" lvl="2" indent="-285750" algn="l">
              <a:lnSpc>
                <a:spcPct val="80000"/>
              </a:lnSpc>
              <a:buFont typeface="Arial" panose="020B0604020202020204" pitchFamily="34" charset="0"/>
              <a:buChar char="•"/>
            </a:pPr>
            <a:endParaRPr lang="nb-NO" sz="1400" dirty="0">
              <a:solidFill>
                <a:schemeClr val="tx1"/>
              </a:solidFill>
            </a:endParaRPr>
          </a:p>
          <a:p>
            <a:pPr marL="742950" lvl="1" indent="-285750" algn="l"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nb-NO" sz="1800" dirty="0">
                <a:solidFill>
                  <a:schemeClr val="tx1"/>
                </a:solidFill>
              </a:rPr>
              <a:t>Solutions</a:t>
            </a:r>
          </a:p>
          <a:p>
            <a:pPr lvl="1" algn="l">
              <a:lnSpc>
                <a:spcPct val="80000"/>
              </a:lnSpc>
            </a:pPr>
            <a:r>
              <a:rPr lang="nb-NO" sz="1200" dirty="0">
                <a:solidFill>
                  <a:schemeClr val="tx1"/>
                </a:solidFill>
              </a:rPr>
              <a:t>  </a:t>
            </a:r>
            <a:r>
              <a:rPr lang="nb-NO" sz="1200" dirty="0" err="1">
                <a:solidFill>
                  <a:schemeClr val="tx1"/>
                </a:solidFill>
              </a:rPr>
              <a:t>Poor</a:t>
            </a:r>
            <a:r>
              <a:rPr lang="nb-NO" sz="1200" dirty="0">
                <a:solidFill>
                  <a:schemeClr val="tx1"/>
                </a:solidFill>
              </a:rPr>
              <a:t> </a:t>
            </a:r>
            <a:r>
              <a:rPr lang="nb-NO" sz="1200" dirty="0" err="1">
                <a:solidFill>
                  <a:schemeClr val="tx1"/>
                </a:solidFill>
              </a:rPr>
              <a:t>wiring</a:t>
            </a:r>
            <a:endParaRPr lang="nb-NO" sz="1200" dirty="0">
              <a:solidFill>
                <a:schemeClr val="tx1"/>
              </a:solidFill>
            </a:endParaRPr>
          </a:p>
          <a:p>
            <a:pPr lvl="1" algn="l">
              <a:lnSpc>
                <a:spcPct val="80000"/>
              </a:lnSpc>
            </a:pPr>
            <a:r>
              <a:rPr lang="nb-NO" sz="1200" dirty="0" err="1">
                <a:solidFill>
                  <a:schemeClr val="tx1"/>
                </a:solidFill>
              </a:rPr>
              <a:t>Possible</a:t>
            </a:r>
            <a:r>
              <a:rPr lang="nb-NO" sz="1200" dirty="0">
                <a:solidFill>
                  <a:schemeClr val="tx1"/>
                </a:solidFill>
              </a:rPr>
              <a:t> </a:t>
            </a:r>
            <a:r>
              <a:rPr lang="nb-NO" sz="1200" dirty="0" err="1">
                <a:solidFill>
                  <a:schemeClr val="tx1"/>
                </a:solidFill>
              </a:rPr>
              <a:t>sign</a:t>
            </a:r>
            <a:r>
              <a:rPr lang="nb-NO" sz="1200" dirty="0">
                <a:solidFill>
                  <a:schemeClr val="tx1"/>
                </a:solidFill>
              </a:rPr>
              <a:t> </a:t>
            </a:r>
            <a:r>
              <a:rPr lang="nb-NO" sz="1200" dirty="0" err="1">
                <a:solidFill>
                  <a:schemeClr val="tx1"/>
                </a:solidFill>
              </a:rPr>
              <a:t>of</a:t>
            </a:r>
            <a:r>
              <a:rPr lang="nb-NO" sz="1200" dirty="0">
                <a:solidFill>
                  <a:schemeClr val="tx1"/>
                </a:solidFill>
              </a:rPr>
              <a:t> sensor </a:t>
            </a:r>
            <a:r>
              <a:rPr lang="nb-NO" sz="1200" dirty="0" err="1">
                <a:solidFill>
                  <a:schemeClr val="tx1"/>
                </a:solidFill>
              </a:rPr>
              <a:t>failure</a:t>
            </a:r>
            <a:r>
              <a:rPr lang="nb-NO" sz="1200" dirty="0">
                <a:solidFill>
                  <a:schemeClr val="tx1"/>
                </a:solidFill>
              </a:rPr>
              <a:t> is SN &lt; S141235</a:t>
            </a:r>
          </a:p>
        </p:txBody>
      </p:sp>
    </p:spTree>
    <p:extLst>
      <p:ext uri="{BB962C8B-B14F-4D97-AF65-F5344CB8AC3E}">
        <p14:creationId xmlns:p14="http://schemas.microsoft.com/office/powerpoint/2010/main" val="68421191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043608" y="908720"/>
            <a:ext cx="6696744" cy="578495"/>
          </a:xfrm>
        </p:spPr>
        <p:txBody>
          <a:bodyPr/>
          <a:lstStyle/>
          <a:p>
            <a:pPr eaLnBrk="1" hangingPunct="1"/>
            <a:r>
              <a:rPr lang="nb-NO" dirty="0"/>
              <a:t>Service and Diagnostics DL2</a:t>
            </a:r>
            <a:endParaRPr lang="en-US" dirty="0"/>
          </a:p>
        </p:txBody>
      </p:sp>
      <p:sp>
        <p:nvSpPr>
          <p:cNvPr id="6144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539552" y="1556792"/>
            <a:ext cx="8064896" cy="4320480"/>
          </a:xfrm>
        </p:spPr>
        <p:txBody>
          <a:bodyPr/>
          <a:lstStyle/>
          <a:p>
            <a:pPr algn="l" eaLnBrk="1" hangingPunct="1">
              <a:lnSpc>
                <a:spcPct val="80000"/>
              </a:lnSpc>
              <a:buFontTx/>
              <a:buNone/>
            </a:pPr>
            <a:endParaRPr lang="nb-NO" sz="2800" dirty="0">
              <a:solidFill>
                <a:schemeClr val="tx1"/>
              </a:solidFill>
            </a:endParaRPr>
          </a:p>
          <a:p>
            <a:pPr marL="457200" indent="-457200" algn="l" eaLnBrk="1" hangingPunct="1"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nb-NO" sz="2400" dirty="0">
                <a:solidFill>
                  <a:schemeClr val="tx1"/>
                </a:solidFill>
              </a:rPr>
              <a:t>First </a:t>
            </a:r>
            <a:r>
              <a:rPr lang="nb-NO" sz="2400" dirty="0" err="1">
                <a:solidFill>
                  <a:schemeClr val="tx1"/>
                </a:solidFill>
              </a:rPr>
              <a:t>task</a:t>
            </a:r>
            <a:r>
              <a:rPr lang="nb-NO" sz="2400" dirty="0">
                <a:solidFill>
                  <a:schemeClr val="tx1"/>
                </a:solidFill>
              </a:rPr>
              <a:t> is to </a:t>
            </a:r>
            <a:r>
              <a:rPr lang="nb-NO" sz="2400" dirty="0" err="1">
                <a:solidFill>
                  <a:schemeClr val="tx1"/>
                </a:solidFill>
              </a:rPr>
              <a:t>find</a:t>
            </a:r>
            <a:r>
              <a:rPr lang="nb-NO" sz="2400" dirty="0">
                <a:solidFill>
                  <a:schemeClr val="tx1"/>
                </a:solidFill>
              </a:rPr>
              <a:t> </a:t>
            </a:r>
            <a:r>
              <a:rPr lang="nb-NO" sz="2400" dirty="0" err="1">
                <a:solidFill>
                  <a:schemeClr val="tx1"/>
                </a:solidFill>
              </a:rPr>
              <a:t>out</a:t>
            </a:r>
            <a:r>
              <a:rPr lang="nb-NO" sz="2400" dirty="0">
                <a:solidFill>
                  <a:schemeClr val="tx1"/>
                </a:solidFill>
              </a:rPr>
              <a:t> </a:t>
            </a:r>
            <a:r>
              <a:rPr lang="nb-NO" sz="2400" dirty="0" err="1">
                <a:solidFill>
                  <a:schemeClr val="tx1"/>
                </a:solidFill>
              </a:rPr>
              <a:t>which</a:t>
            </a:r>
            <a:r>
              <a:rPr lang="nb-NO" sz="2400" dirty="0">
                <a:solidFill>
                  <a:schemeClr val="tx1"/>
                </a:solidFill>
              </a:rPr>
              <a:t> part </a:t>
            </a:r>
            <a:r>
              <a:rPr lang="nb-NO" sz="2400" dirty="0" err="1">
                <a:solidFill>
                  <a:schemeClr val="tx1"/>
                </a:solidFill>
              </a:rPr>
              <a:t>of</a:t>
            </a:r>
            <a:r>
              <a:rPr lang="nb-NO" sz="2400" dirty="0">
                <a:solidFill>
                  <a:schemeClr val="tx1"/>
                </a:solidFill>
              </a:rPr>
              <a:t> </a:t>
            </a:r>
            <a:r>
              <a:rPr lang="nb-NO" sz="2400" dirty="0" err="1">
                <a:solidFill>
                  <a:schemeClr val="tx1"/>
                </a:solidFill>
              </a:rPr>
              <a:t>the</a:t>
            </a:r>
            <a:r>
              <a:rPr lang="nb-NO" sz="2400" dirty="0">
                <a:solidFill>
                  <a:schemeClr val="tx1"/>
                </a:solidFill>
              </a:rPr>
              <a:t> system is </a:t>
            </a:r>
            <a:r>
              <a:rPr lang="nb-NO" sz="2400" dirty="0" err="1">
                <a:solidFill>
                  <a:schemeClr val="tx1"/>
                </a:solidFill>
              </a:rPr>
              <a:t>having</a:t>
            </a:r>
            <a:r>
              <a:rPr lang="nb-NO" sz="2400" dirty="0">
                <a:solidFill>
                  <a:schemeClr val="tx1"/>
                </a:solidFill>
              </a:rPr>
              <a:t> </a:t>
            </a:r>
            <a:r>
              <a:rPr lang="nb-NO" sz="2400" dirty="0" err="1">
                <a:solidFill>
                  <a:schemeClr val="tx1"/>
                </a:solidFill>
              </a:rPr>
              <a:t>issues</a:t>
            </a:r>
            <a:endParaRPr lang="nb-NO" sz="2400" dirty="0">
              <a:solidFill>
                <a:schemeClr val="tx1"/>
              </a:solidFill>
            </a:endParaRPr>
          </a:p>
          <a:p>
            <a:pPr marL="914400" lvl="1" indent="-457200" algn="l"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nb-NO" sz="2000" dirty="0">
                <a:solidFill>
                  <a:schemeClr val="tx1"/>
                </a:solidFill>
              </a:rPr>
              <a:t>User </a:t>
            </a:r>
            <a:r>
              <a:rPr lang="nb-NO" sz="2000" dirty="0" err="1">
                <a:solidFill>
                  <a:schemeClr val="tx1"/>
                </a:solidFill>
              </a:rPr>
              <a:t>interaction</a:t>
            </a:r>
            <a:r>
              <a:rPr lang="nb-NO" sz="2000" dirty="0">
                <a:solidFill>
                  <a:schemeClr val="tx1"/>
                </a:solidFill>
              </a:rPr>
              <a:t> (</a:t>
            </a:r>
            <a:r>
              <a:rPr lang="nb-NO" sz="2000" dirty="0" err="1">
                <a:solidFill>
                  <a:schemeClr val="tx1"/>
                </a:solidFill>
              </a:rPr>
              <a:t>Calibration</a:t>
            </a:r>
            <a:r>
              <a:rPr lang="nb-NO" sz="2000" dirty="0">
                <a:solidFill>
                  <a:schemeClr val="tx1"/>
                </a:solidFill>
              </a:rPr>
              <a:t>, </a:t>
            </a:r>
            <a:r>
              <a:rPr lang="nb-NO" sz="2000" dirty="0" err="1">
                <a:solidFill>
                  <a:schemeClr val="tx1"/>
                </a:solidFill>
              </a:rPr>
              <a:t>deeper</a:t>
            </a:r>
            <a:r>
              <a:rPr lang="nb-NO" sz="2000" dirty="0">
                <a:solidFill>
                  <a:schemeClr val="tx1"/>
                </a:solidFill>
              </a:rPr>
              <a:t> settings) </a:t>
            </a:r>
          </a:p>
          <a:p>
            <a:pPr lvl="2" algn="l">
              <a:lnSpc>
                <a:spcPct val="80000"/>
              </a:lnSpc>
            </a:pPr>
            <a:r>
              <a:rPr lang="nb-NO" sz="1200" dirty="0">
                <a:solidFill>
                  <a:schemeClr val="tx1"/>
                </a:solidFill>
              </a:rPr>
              <a:t>(</a:t>
            </a:r>
            <a:r>
              <a:rPr lang="nb-NO" sz="1200" dirty="0" err="1">
                <a:solidFill>
                  <a:schemeClr val="tx1"/>
                </a:solidFill>
              </a:rPr>
              <a:t>photos</a:t>
            </a:r>
            <a:r>
              <a:rPr lang="nb-NO" sz="1200" dirty="0">
                <a:solidFill>
                  <a:schemeClr val="tx1"/>
                </a:solidFill>
              </a:rPr>
              <a:t> or </a:t>
            </a:r>
            <a:r>
              <a:rPr lang="nb-NO" sz="1200" dirty="0" err="1">
                <a:solidFill>
                  <a:schemeClr val="tx1"/>
                </a:solidFill>
              </a:rPr>
              <a:t>download</a:t>
            </a:r>
            <a:r>
              <a:rPr lang="nb-NO" sz="1200" dirty="0">
                <a:solidFill>
                  <a:schemeClr val="tx1"/>
                </a:solidFill>
              </a:rPr>
              <a:t> </a:t>
            </a:r>
            <a:r>
              <a:rPr lang="nb-NO" sz="1200" dirty="0" err="1">
                <a:solidFill>
                  <a:schemeClr val="tx1"/>
                </a:solidFill>
              </a:rPr>
              <a:t>of</a:t>
            </a:r>
            <a:r>
              <a:rPr lang="nb-NO" sz="1200" dirty="0">
                <a:solidFill>
                  <a:schemeClr val="tx1"/>
                </a:solidFill>
              </a:rPr>
              <a:t> settings, software </a:t>
            </a:r>
            <a:r>
              <a:rPr lang="nb-NO" sz="1200" dirty="0" err="1">
                <a:solidFill>
                  <a:schemeClr val="tx1"/>
                </a:solidFill>
              </a:rPr>
              <a:t>versions</a:t>
            </a:r>
            <a:r>
              <a:rPr lang="nb-NO" sz="1200" dirty="0">
                <a:solidFill>
                  <a:schemeClr val="tx1"/>
                </a:solidFill>
              </a:rPr>
              <a:t>)</a:t>
            </a:r>
            <a:endParaRPr lang="nb-NO" sz="1800" dirty="0">
              <a:solidFill>
                <a:schemeClr val="tx1"/>
              </a:solidFill>
            </a:endParaRPr>
          </a:p>
          <a:p>
            <a:pPr marL="914400" lvl="1" indent="-457200" algn="l"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nb-NO" sz="2000" dirty="0">
                <a:solidFill>
                  <a:schemeClr val="tx1"/>
                </a:solidFill>
              </a:rPr>
              <a:t>Electronic hardware </a:t>
            </a:r>
          </a:p>
          <a:p>
            <a:pPr lvl="2" algn="l">
              <a:lnSpc>
                <a:spcPct val="80000"/>
              </a:lnSpc>
            </a:pPr>
            <a:r>
              <a:rPr lang="nb-NO" sz="1200" dirty="0">
                <a:solidFill>
                  <a:schemeClr val="tx1"/>
                </a:solidFill>
              </a:rPr>
              <a:t>(</a:t>
            </a:r>
            <a:r>
              <a:rPr lang="nb-NO" sz="1200" dirty="0" err="1">
                <a:solidFill>
                  <a:schemeClr val="tx1"/>
                </a:solidFill>
              </a:rPr>
              <a:t>Quality</a:t>
            </a:r>
            <a:r>
              <a:rPr lang="nb-NO" sz="1200" dirty="0">
                <a:solidFill>
                  <a:schemeClr val="tx1"/>
                </a:solidFill>
              </a:rPr>
              <a:t> (</a:t>
            </a:r>
            <a:r>
              <a:rPr lang="nb-NO" sz="1200" dirty="0" err="1">
                <a:solidFill>
                  <a:schemeClr val="tx1"/>
                </a:solidFill>
              </a:rPr>
              <a:t>noise</a:t>
            </a:r>
            <a:r>
              <a:rPr lang="nb-NO" sz="1200" dirty="0">
                <a:solidFill>
                  <a:schemeClr val="tx1"/>
                </a:solidFill>
              </a:rPr>
              <a:t>) </a:t>
            </a:r>
            <a:r>
              <a:rPr lang="nb-NO" sz="1200" dirty="0" err="1">
                <a:solidFill>
                  <a:schemeClr val="tx1"/>
                </a:solidFill>
              </a:rPr>
              <a:t>levels</a:t>
            </a:r>
            <a:r>
              <a:rPr lang="nb-NO" sz="1200" dirty="0">
                <a:solidFill>
                  <a:schemeClr val="tx1"/>
                </a:solidFill>
              </a:rPr>
              <a:t> and signal output, </a:t>
            </a:r>
            <a:r>
              <a:rPr lang="nb-NO" sz="1200" dirty="0" err="1">
                <a:solidFill>
                  <a:schemeClr val="tx1"/>
                </a:solidFill>
              </a:rPr>
              <a:t>internal</a:t>
            </a:r>
            <a:r>
              <a:rPr lang="nb-NO" sz="1200" dirty="0">
                <a:solidFill>
                  <a:schemeClr val="tx1"/>
                </a:solidFill>
              </a:rPr>
              <a:t> tests or from </a:t>
            </a:r>
            <a:r>
              <a:rPr lang="nb-NO" sz="1200" dirty="0" err="1">
                <a:solidFill>
                  <a:schemeClr val="tx1"/>
                </a:solidFill>
              </a:rPr>
              <a:t>logged</a:t>
            </a:r>
            <a:r>
              <a:rPr lang="nb-NO" sz="1200" dirty="0">
                <a:solidFill>
                  <a:schemeClr val="tx1"/>
                </a:solidFill>
              </a:rPr>
              <a:t> files)</a:t>
            </a:r>
            <a:endParaRPr lang="nb-NO" sz="1800" dirty="0">
              <a:solidFill>
                <a:schemeClr val="tx1"/>
              </a:solidFill>
            </a:endParaRPr>
          </a:p>
          <a:p>
            <a:pPr marL="914400" lvl="1" indent="-457200" algn="l"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nb-NO" sz="2000" dirty="0" err="1">
                <a:solidFill>
                  <a:schemeClr val="tx1"/>
                </a:solidFill>
              </a:rPr>
              <a:t>Wiring</a:t>
            </a:r>
            <a:endParaRPr lang="nb-NO" sz="2000" dirty="0">
              <a:solidFill>
                <a:schemeClr val="tx1"/>
              </a:solidFill>
            </a:endParaRPr>
          </a:p>
          <a:p>
            <a:pPr lvl="2" algn="l">
              <a:lnSpc>
                <a:spcPct val="80000"/>
              </a:lnSpc>
            </a:pPr>
            <a:r>
              <a:rPr lang="nb-NO" sz="1200" dirty="0">
                <a:solidFill>
                  <a:schemeClr val="tx1"/>
                </a:solidFill>
              </a:rPr>
              <a:t>(</a:t>
            </a:r>
            <a:r>
              <a:rPr lang="nb-NO" sz="1200" dirty="0" err="1">
                <a:solidFill>
                  <a:schemeClr val="tx1"/>
                </a:solidFill>
              </a:rPr>
              <a:t>noise</a:t>
            </a:r>
            <a:r>
              <a:rPr lang="nb-NO" sz="1200" dirty="0">
                <a:solidFill>
                  <a:schemeClr val="tx1"/>
                </a:solidFill>
              </a:rPr>
              <a:t> </a:t>
            </a:r>
            <a:r>
              <a:rPr lang="nb-NO" sz="1200" dirty="0" err="1">
                <a:solidFill>
                  <a:schemeClr val="tx1"/>
                </a:solidFill>
              </a:rPr>
              <a:t>levels</a:t>
            </a:r>
            <a:r>
              <a:rPr lang="nb-NO" sz="1200" dirty="0">
                <a:solidFill>
                  <a:schemeClr val="tx1"/>
                </a:solidFill>
              </a:rPr>
              <a:t>, signal </a:t>
            </a:r>
            <a:r>
              <a:rPr lang="nb-NO" sz="1200" dirty="0" err="1">
                <a:solidFill>
                  <a:schemeClr val="tx1"/>
                </a:solidFill>
              </a:rPr>
              <a:t>strength</a:t>
            </a:r>
            <a:r>
              <a:rPr lang="nb-NO" sz="1200" dirty="0">
                <a:solidFill>
                  <a:schemeClr val="tx1"/>
                </a:solidFill>
              </a:rPr>
              <a:t>)</a:t>
            </a:r>
          </a:p>
          <a:p>
            <a:pPr marL="914400" lvl="1" indent="-457200" algn="l"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nb-NO" sz="2000" dirty="0">
                <a:solidFill>
                  <a:schemeClr val="tx1"/>
                </a:solidFill>
              </a:rPr>
              <a:t>Sensor</a:t>
            </a:r>
          </a:p>
          <a:p>
            <a:pPr lvl="2" algn="l">
              <a:lnSpc>
                <a:spcPct val="80000"/>
              </a:lnSpc>
            </a:pPr>
            <a:r>
              <a:rPr lang="nb-NO" sz="1200" dirty="0">
                <a:solidFill>
                  <a:schemeClr val="tx1"/>
                </a:solidFill>
              </a:rPr>
              <a:t>(</a:t>
            </a:r>
            <a:r>
              <a:rPr lang="nb-NO" sz="1200" dirty="0" err="1">
                <a:solidFill>
                  <a:schemeClr val="tx1"/>
                </a:solidFill>
              </a:rPr>
              <a:t>noise</a:t>
            </a:r>
            <a:r>
              <a:rPr lang="nb-NO" sz="1200" dirty="0">
                <a:solidFill>
                  <a:schemeClr val="tx1"/>
                </a:solidFill>
              </a:rPr>
              <a:t> </a:t>
            </a:r>
            <a:r>
              <a:rPr lang="nb-NO" sz="1200" dirty="0" err="1">
                <a:solidFill>
                  <a:schemeClr val="tx1"/>
                </a:solidFill>
              </a:rPr>
              <a:t>levels</a:t>
            </a:r>
            <a:r>
              <a:rPr lang="nb-NO" sz="1200" dirty="0">
                <a:solidFill>
                  <a:schemeClr val="tx1"/>
                </a:solidFill>
              </a:rPr>
              <a:t> signal </a:t>
            </a:r>
            <a:r>
              <a:rPr lang="nb-NO" sz="1200" dirty="0" err="1">
                <a:solidFill>
                  <a:schemeClr val="tx1"/>
                </a:solidFill>
              </a:rPr>
              <a:t>strength</a:t>
            </a:r>
            <a:r>
              <a:rPr lang="nb-NO" sz="1200" dirty="0">
                <a:solidFill>
                  <a:schemeClr val="tx1"/>
                </a:solidFill>
              </a:rPr>
              <a:t> , </a:t>
            </a:r>
            <a:r>
              <a:rPr lang="nb-NO" sz="1200" dirty="0" err="1">
                <a:solidFill>
                  <a:schemeClr val="tx1"/>
                </a:solidFill>
              </a:rPr>
              <a:t>use</a:t>
            </a:r>
            <a:r>
              <a:rPr lang="nb-NO" sz="1200" dirty="0">
                <a:solidFill>
                  <a:schemeClr val="tx1"/>
                </a:solidFill>
              </a:rPr>
              <a:t> </a:t>
            </a:r>
            <a:r>
              <a:rPr lang="nb-NO" sz="1200" dirty="0" err="1">
                <a:solidFill>
                  <a:schemeClr val="tx1"/>
                </a:solidFill>
              </a:rPr>
              <a:t>of</a:t>
            </a:r>
            <a:r>
              <a:rPr lang="nb-NO" sz="1200" dirty="0">
                <a:solidFill>
                  <a:schemeClr val="tx1"/>
                </a:solidFill>
              </a:rPr>
              <a:t> </a:t>
            </a:r>
            <a:r>
              <a:rPr lang="nb-NO" sz="1200" dirty="0" err="1">
                <a:solidFill>
                  <a:schemeClr val="tx1"/>
                </a:solidFill>
              </a:rPr>
              <a:t>internal</a:t>
            </a:r>
            <a:r>
              <a:rPr lang="nb-NO" sz="1200" dirty="0">
                <a:solidFill>
                  <a:schemeClr val="tx1"/>
                </a:solidFill>
              </a:rPr>
              <a:t> BITE and ETT tester)</a:t>
            </a:r>
          </a:p>
          <a:p>
            <a:pPr marL="914400" lvl="1" indent="-457200" algn="l"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nb-NO" sz="2000" dirty="0" err="1">
                <a:solidFill>
                  <a:schemeClr val="tx1"/>
                </a:solidFill>
              </a:rPr>
              <a:t>Mounting</a:t>
            </a:r>
            <a:endParaRPr lang="nb-NO" sz="2000" dirty="0">
              <a:solidFill>
                <a:schemeClr val="tx1"/>
              </a:solidFill>
            </a:endParaRPr>
          </a:p>
          <a:p>
            <a:pPr lvl="1" algn="l">
              <a:lnSpc>
                <a:spcPct val="80000"/>
              </a:lnSpc>
            </a:pPr>
            <a:r>
              <a:rPr lang="nb-NO" sz="1200" dirty="0">
                <a:solidFill>
                  <a:schemeClr val="tx1"/>
                </a:solidFill>
              </a:rPr>
              <a:t>	(</a:t>
            </a:r>
            <a:r>
              <a:rPr lang="nb-NO" sz="1200" dirty="0" err="1">
                <a:solidFill>
                  <a:schemeClr val="tx1"/>
                </a:solidFill>
              </a:rPr>
              <a:t>analysis</a:t>
            </a:r>
            <a:r>
              <a:rPr lang="nb-NO" sz="1200" dirty="0">
                <a:solidFill>
                  <a:schemeClr val="tx1"/>
                </a:solidFill>
              </a:rPr>
              <a:t> </a:t>
            </a:r>
            <a:r>
              <a:rPr lang="nb-NO" sz="1200" dirty="0" err="1">
                <a:solidFill>
                  <a:schemeClr val="tx1"/>
                </a:solidFill>
              </a:rPr>
              <a:t>of</a:t>
            </a:r>
            <a:r>
              <a:rPr lang="nb-NO" sz="1200" dirty="0">
                <a:solidFill>
                  <a:schemeClr val="tx1"/>
                </a:solidFill>
              </a:rPr>
              <a:t> files </a:t>
            </a:r>
            <a:r>
              <a:rPr lang="nb-NO" sz="1200" dirty="0" err="1">
                <a:solidFill>
                  <a:schemeClr val="tx1"/>
                </a:solidFill>
              </a:rPr>
              <a:t>while</a:t>
            </a:r>
            <a:r>
              <a:rPr lang="nb-NO" sz="1200" dirty="0">
                <a:solidFill>
                  <a:schemeClr val="tx1"/>
                </a:solidFill>
              </a:rPr>
              <a:t> </a:t>
            </a:r>
            <a:r>
              <a:rPr lang="nb-NO" sz="1200" dirty="0" err="1">
                <a:solidFill>
                  <a:schemeClr val="tx1"/>
                </a:solidFill>
              </a:rPr>
              <a:t>vessel</a:t>
            </a:r>
            <a:r>
              <a:rPr lang="nb-NO" sz="1200" dirty="0">
                <a:solidFill>
                  <a:schemeClr val="tx1"/>
                </a:solidFill>
              </a:rPr>
              <a:t> is </a:t>
            </a:r>
            <a:r>
              <a:rPr lang="nb-NO" sz="1200" dirty="0" err="1">
                <a:solidFill>
                  <a:schemeClr val="tx1"/>
                </a:solidFill>
              </a:rPr>
              <a:t>moving</a:t>
            </a:r>
            <a:r>
              <a:rPr lang="nb-NO" sz="1200" dirty="0">
                <a:solidFill>
                  <a:schemeClr val="tx1"/>
                </a:solidFill>
              </a:rPr>
              <a:t> and </a:t>
            </a:r>
            <a:r>
              <a:rPr lang="nb-NO" sz="1200" dirty="0" err="1">
                <a:solidFill>
                  <a:schemeClr val="tx1"/>
                </a:solidFill>
              </a:rPr>
              <a:t>manouvring</a:t>
            </a:r>
            <a:r>
              <a:rPr lang="nb-NO" sz="1200" dirty="0">
                <a:solidFill>
                  <a:schemeClr val="tx1"/>
                </a:solidFill>
              </a:rPr>
              <a:t>)</a:t>
            </a:r>
            <a:endParaRPr lang="nb-NO" sz="2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672904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ctrTitle"/>
          </p:nvPr>
        </p:nvSpPr>
        <p:spPr>
          <a:xfrm>
            <a:off x="827584" y="1124745"/>
            <a:ext cx="7772400" cy="648072"/>
          </a:xfrm>
        </p:spPr>
        <p:txBody>
          <a:bodyPr/>
          <a:lstStyle/>
          <a:p>
            <a:r>
              <a:rPr lang="nb-NO" dirty="0"/>
              <a:t>Remote </a:t>
            </a:r>
            <a:r>
              <a:rPr lang="nb-NO" dirty="0" err="1"/>
              <a:t>login</a:t>
            </a:r>
            <a:endParaRPr lang="nb-NO" dirty="0"/>
          </a:p>
        </p:txBody>
      </p:sp>
      <p:sp>
        <p:nvSpPr>
          <p:cNvPr id="6" name="Rectangle 3">
            <a:extLst>
              <a:ext uri="{FF2B5EF4-FFF2-40B4-BE49-F238E27FC236}">
                <a16:creationId xmlns:a16="http://schemas.microsoft.com/office/drawing/2014/main" id="{90392607-4D1E-459A-B78A-ECA18CC42FCF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323528" y="1772816"/>
            <a:ext cx="8064896" cy="4248472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endParaRPr lang="nb-NO" sz="2200" dirty="0">
              <a:solidFill>
                <a:schemeClr val="tx1"/>
              </a:solidFill>
            </a:endParaRPr>
          </a:p>
          <a:p>
            <a:pPr marL="742950" lvl="1" indent="-285750" algn="l"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nb-NO" sz="1800" dirty="0" err="1">
                <a:solidFill>
                  <a:schemeClr val="tx1"/>
                </a:solidFill>
              </a:rPr>
              <a:t>What</a:t>
            </a:r>
            <a:r>
              <a:rPr lang="nb-NO" sz="1800" dirty="0">
                <a:solidFill>
                  <a:schemeClr val="tx1"/>
                </a:solidFill>
              </a:rPr>
              <a:t> </a:t>
            </a:r>
            <a:r>
              <a:rPr lang="nb-NO" sz="1800" dirty="0" err="1">
                <a:solidFill>
                  <a:schemeClr val="tx1"/>
                </a:solidFill>
              </a:rPr>
              <a:t>can</a:t>
            </a:r>
            <a:r>
              <a:rPr lang="nb-NO" sz="1800" dirty="0">
                <a:solidFill>
                  <a:schemeClr val="tx1"/>
                </a:solidFill>
              </a:rPr>
              <a:t> be done</a:t>
            </a:r>
          </a:p>
          <a:p>
            <a:pPr marL="1200150" lvl="2" indent="-285750" algn="l"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nb-NO" sz="1400" dirty="0">
                <a:solidFill>
                  <a:schemeClr val="tx1"/>
                </a:solidFill>
              </a:rPr>
              <a:t>Run </a:t>
            </a:r>
            <a:r>
              <a:rPr lang="nb-NO" sz="1400" dirty="0" err="1">
                <a:solidFill>
                  <a:schemeClr val="tx1"/>
                </a:solidFill>
              </a:rPr>
              <a:t>the</a:t>
            </a:r>
            <a:r>
              <a:rPr lang="nb-NO" sz="1400" dirty="0">
                <a:solidFill>
                  <a:schemeClr val="tx1"/>
                </a:solidFill>
              </a:rPr>
              <a:t> display from a PC</a:t>
            </a:r>
          </a:p>
          <a:p>
            <a:pPr marL="1200150" lvl="2" indent="-285750" algn="l"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nb-NO" sz="1400" dirty="0">
                <a:solidFill>
                  <a:schemeClr val="tx1"/>
                </a:solidFill>
              </a:rPr>
              <a:t>Update softwares</a:t>
            </a:r>
          </a:p>
          <a:p>
            <a:pPr marL="1200150" lvl="2" indent="-285750" algn="l">
              <a:lnSpc>
                <a:spcPct val="80000"/>
              </a:lnSpc>
              <a:buFont typeface="Arial" panose="020B0604020202020204" pitchFamily="34" charset="0"/>
              <a:buChar char="•"/>
            </a:pPr>
            <a:endParaRPr lang="nb-NO" sz="1400" dirty="0">
              <a:solidFill>
                <a:schemeClr val="tx1"/>
              </a:solidFill>
            </a:endParaRPr>
          </a:p>
          <a:p>
            <a:pPr marL="1200150" lvl="2" indent="-285750" algn="l"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nb-NO" sz="1400" dirty="0">
                <a:solidFill>
                  <a:schemeClr val="tx1"/>
                </a:solidFill>
              </a:rPr>
              <a:t>By SKIPPER – </a:t>
            </a:r>
            <a:r>
              <a:rPr lang="nb-NO" sz="1400" dirty="0" err="1">
                <a:solidFill>
                  <a:schemeClr val="tx1"/>
                </a:solidFill>
              </a:rPr>
              <a:t>check</a:t>
            </a:r>
            <a:r>
              <a:rPr lang="nb-NO" sz="1400" dirty="0">
                <a:solidFill>
                  <a:schemeClr val="tx1"/>
                </a:solidFill>
              </a:rPr>
              <a:t> </a:t>
            </a:r>
            <a:r>
              <a:rPr lang="nb-NO" sz="1400" dirty="0" err="1">
                <a:solidFill>
                  <a:schemeClr val="tx1"/>
                </a:solidFill>
              </a:rPr>
              <a:t>the</a:t>
            </a:r>
            <a:r>
              <a:rPr lang="nb-NO" sz="1400" dirty="0">
                <a:solidFill>
                  <a:schemeClr val="tx1"/>
                </a:solidFill>
              </a:rPr>
              <a:t> filing system, </a:t>
            </a:r>
            <a:r>
              <a:rPr lang="nb-NO" sz="1400" dirty="0" err="1">
                <a:solidFill>
                  <a:schemeClr val="tx1"/>
                </a:solidFill>
              </a:rPr>
              <a:t>configs</a:t>
            </a:r>
            <a:endParaRPr lang="nb-NO" sz="1400" dirty="0">
              <a:solidFill>
                <a:schemeClr val="tx1"/>
              </a:solidFill>
            </a:endParaRPr>
          </a:p>
          <a:p>
            <a:pPr marL="1200150" lvl="2" indent="-285750" algn="l"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nb-NO" sz="1400" dirty="0">
                <a:solidFill>
                  <a:schemeClr val="tx1"/>
                </a:solidFill>
              </a:rPr>
              <a:t>By SKIPPER – Down </a:t>
            </a:r>
            <a:r>
              <a:rPr lang="nb-NO" sz="1400" dirty="0" err="1">
                <a:solidFill>
                  <a:schemeClr val="tx1"/>
                </a:solidFill>
              </a:rPr>
              <a:t>load</a:t>
            </a:r>
            <a:r>
              <a:rPr lang="nb-NO" sz="1400" dirty="0">
                <a:solidFill>
                  <a:schemeClr val="tx1"/>
                </a:solidFill>
              </a:rPr>
              <a:t> data from a </a:t>
            </a:r>
            <a:r>
              <a:rPr lang="nb-NO" sz="1400" dirty="0" err="1">
                <a:solidFill>
                  <a:schemeClr val="tx1"/>
                </a:solidFill>
              </a:rPr>
              <a:t>usb</a:t>
            </a:r>
            <a:r>
              <a:rPr lang="nb-NO" sz="1400" dirty="0">
                <a:solidFill>
                  <a:schemeClr val="tx1"/>
                </a:solidFill>
              </a:rPr>
              <a:t> </a:t>
            </a:r>
            <a:r>
              <a:rPr lang="nb-NO" sz="1400" dirty="0" err="1">
                <a:solidFill>
                  <a:schemeClr val="tx1"/>
                </a:solidFill>
              </a:rPr>
              <a:t>stick</a:t>
            </a:r>
            <a:r>
              <a:rPr lang="nb-NO" sz="1400" dirty="0">
                <a:solidFill>
                  <a:schemeClr val="tx1"/>
                </a:solidFill>
              </a:rPr>
              <a:t> </a:t>
            </a:r>
          </a:p>
          <a:p>
            <a:pPr lvl="1" algn="l">
              <a:lnSpc>
                <a:spcPct val="80000"/>
              </a:lnSpc>
            </a:pPr>
            <a:endParaRPr lang="nb-NO" sz="1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742978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ctrTitle"/>
          </p:nvPr>
        </p:nvSpPr>
        <p:spPr>
          <a:xfrm>
            <a:off x="827584" y="1124745"/>
            <a:ext cx="7772400" cy="648072"/>
          </a:xfrm>
        </p:spPr>
        <p:txBody>
          <a:bodyPr/>
          <a:lstStyle/>
          <a:p>
            <a:r>
              <a:rPr lang="nb-NO" dirty="0" err="1"/>
              <a:t>Thats</a:t>
            </a:r>
            <a:r>
              <a:rPr lang="nb-NO" dirty="0"/>
              <a:t> </a:t>
            </a:r>
            <a:r>
              <a:rPr lang="nb-NO" dirty="0" err="1"/>
              <a:t>it!</a:t>
            </a:r>
            <a:endParaRPr lang="nb-NO" dirty="0"/>
          </a:p>
        </p:txBody>
      </p:sp>
      <p:sp>
        <p:nvSpPr>
          <p:cNvPr id="6" name="Rectangle 3">
            <a:extLst>
              <a:ext uri="{FF2B5EF4-FFF2-40B4-BE49-F238E27FC236}">
                <a16:creationId xmlns:a16="http://schemas.microsoft.com/office/drawing/2014/main" id="{90392607-4D1E-459A-B78A-ECA18CC42FCF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323528" y="1772816"/>
            <a:ext cx="8064896" cy="4248472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endParaRPr lang="nb-NO" sz="2200" dirty="0">
              <a:solidFill>
                <a:schemeClr val="tx1"/>
              </a:solidFill>
            </a:endParaRPr>
          </a:p>
          <a:p>
            <a:pPr marL="742950" lvl="1" indent="-285750" algn="l"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nb-NO" sz="1800" dirty="0" err="1">
                <a:solidFill>
                  <a:schemeClr val="tx1"/>
                </a:solidFill>
              </a:rPr>
              <a:t>Thenk</a:t>
            </a:r>
            <a:r>
              <a:rPr lang="nb-NO" sz="1800" dirty="0">
                <a:solidFill>
                  <a:schemeClr val="tx1"/>
                </a:solidFill>
              </a:rPr>
              <a:t> </a:t>
            </a:r>
            <a:r>
              <a:rPr lang="nb-NO" sz="1800" dirty="0" err="1">
                <a:solidFill>
                  <a:schemeClr val="tx1"/>
                </a:solidFill>
              </a:rPr>
              <a:t>you</a:t>
            </a:r>
            <a:r>
              <a:rPr lang="nb-NO" sz="1800" dirty="0">
                <a:solidFill>
                  <a:schemeClr val="tx1"/>
                </a:solidFill>
              </a:rPr>
              <a:t> for </a:t>
            </a:r>
            <a:r>
              <a:rPr lang="nb-NO" sz="1800" dirty="0" err="1">
                <a:solidFill>
                  <a:schemeClr val="tx1"/>
                </a:solidFill>
              </a:rPr>
              <a:t>listening</a:t>
            </a:r>
            <a:r>
              <a:rPr lang="nb-NO" sz="1800" dirty="0">
                <a:solidFill>
                  <a:schemeClr val="tx1"/>
                </a:solidFill>
              </a:rPr>
              <a:t>, A video </a:t>
            </a:r>
            <a:r>
              <a:rPr lang="nb-NO" sz="1800" dirty="0" err="1">
                <a:solidFill>
                  <a:schemeClr val="tx1"/>
                </a:solidFill>
              </a:rPr>
              <a:t>of</a:t>
            </a:r>
            <a:r>
              <a:rPr lang="nb-NO" sz="1800" dirty="0">
                <a:solidFill>
                  <a:schemeClr val="tx1"/>
                </a:solidFill>
              </a:rPr>
              <a:t> </a:t>
            </a:r>
            <a:r>
              <a:rPr lang="nb-NO" sz="1800" dirty="0" err="1">
                <a:solidFill>
                  <a:schemeClr val="tx1"/>
                </a:solidFill>
              </a:rPr>
              <a:t>this</a:t>
            </a:r>
            <a:r>
              <a:rPr lang="nb-NO" sz="1800" dirty="0">
                <a:solidFill>
                  <a:schemeClr val="tx1"/>
                </a:solidFill>
              </a:rPr>
              <a:t> </a:t>
            </a:r>
            <a:r>
              <a:rPr lang="nb-NO" sz="1800" dirty="0" err="1">
                <a:solidFill>
                  <a:schemeClr val="tx1"/>
                </a:solidFill>
              </a:rPr>
              <a:t>session</a:t>
            </a:r>
            <a:r>
              <a:rPr lang="nb-NO" sz="1800" dirty="0">
                <a:solidFill>
                  <a:schemeClr val="tx1"/>
                </a:solidFill>
              </a:rPr>
              <a:t> </a:t>
            </a:r>
            <a:r>
              <a:rPr lang="nb-NO" sz="1800" dirty="0" err="1">
                <a:solidFill>
                  <a:schemeClr val="tx1"/>
                </a:solidFill>
              </a:rPr>
              <a:t>will</a:t>
            </a:r>
            <a:r>
              <a:rPr lang="nb-NO" sz="1800" dirty="0">
                <a:solidFill>
                  <a:schemeClr val="tx1"/>
                </a:solidFill>
              </a:rPr>
              <a:t> be </a:t>
            </a:r>
            <a:r>
              <a:rPr lang="nb-NO" sz="1800" dirty="0" err="1">
                <a:solidFill>
                  <a:schemeClr val="tx1"/>
                </a:solidFill>
              </a:rPr>
              <a:t>available</a:t>
            </a:r>
            <a:r>
              <a:rPr lang="nb-NO" sz="1800" dirty="0">
                <a:solidFill>
                  <a:schemeClr val="tx1"/>
                </a:solidFill>
              </a:rPr>
              <a:t> </a:t>
            </a:r>
            <a:r>
              <a:rPr lang="nb-NO" sz="1800" dirty="0" err="1">
                <a:solidFill>
                  <a:schemeClr val="tx1"/>
                </a:solidFill>
              </a:rPr>
              <a:t>on</a:t>
            </a:r>
            <a:r>
              <a:rPr lang="nb-NO" sz="1800" dirty="0">
                <a:solidFill>
                  <a:schemeClr val="tx1"/>
                </a:solidFill>
              </a:rPr>
              <a:t> </a:t>
            </a:r>
            <a:r>
              <a:rPr lang="nb-NO" sz="1800" dirty="0" err="1">
                <a:solidFill>
                  <a:schemeClr val="tx1"/>
                </a:solidFill>
              </a:rPr>
              <a:t>the</a:t>
            </a:r>
            <a:r>
              <a:rPr lang="nb-NO" sz="1800" dirty="0">
                <a:solidFill>
                  <a:schemeClr val="tx1"/>
                </a:solidFill>
              </a:rPr>
              <a:t> SKIPPER web, later </a:t>
            </a:r>
            <a:r>
              <a:rPr lang="nb-NO" sz="1800" dirty="0" err="1">
                <a:solidFill>
                  <a:schemeClr val="tx1"/>
                </a:solidFill>
              </a:rPr>
              <a:t>today</a:t>
            </a:r>
            <a:r>
              <a:rPr lang="nb-NO" sz="1800" dirty="0">
                <a:solidFill>
                  <a:schemeClr val="tx1"/>
                </a:solidFill>
              </a:rPr>
              <a:t>.</a:t>
            </a:r>
          </a:p>
          <a:p>
            <a:pPr marL="742950" lvl="1" indent="-285750" algn="l">
              <a:lnSpc>
                <a:spcPct val="80000"/>
              </a:lnSpc>
              <a:buFont typeface="Arial" panose="020B0604020202020204" pitchFamily="34" charset="0"/>
              <a:buChar char="•"/>
            </a:pPr>
            <a:endParaRPr lang="nb-NO" sz="1800" dirty="0">
              <a:solidFill>
                <a:schemeClr val="tx1"/>
              </a:solidFill>
            </a:endParaRPr>
          </a:p>
          <a:p>
            <a:pPr marL="742950" lvl="1" indent="-285750" algn="l"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nb-NO" sz="1800" dirty="0" err="1">
                <a:solidFill>
                  <a:schemeClr val="tx1"/>
                </a:solidFill>
              </a:rPr>
              <a:t>Remember</a:t>
            </a:r>
            <a:r>
              <a:rPr lang="nb-NO" sz="1800" dirty="0">
                <a:solidFill>
                  <a:schemeClr val="tx1"/>
                </a:solidFill>
              </a:rPr>
              <a:t>, SKIPPER service </a:t>
            </a:r>
            <a:r>
              <a:rPr lang="nb-NO" sz="1800" dirty="0" err="1">
                <a:solidFill>
                  <a:schemeClr val="tx1"/>
                </a:solidFill>
              </a:rPr>
              <a:t>are</a:t>
            </a:r>
            <a:r>
              <a:rPr lang="nb-NO" sz="1800" dirty="0">
                <a:solidFill>
                  <a:schemeClr val="tx1"/>
                </a:solidFill>
              </a:rPr>
              <a:t> </a:t>
            </a:r>
            <a:r>
              <a:rPr lang="nb-NO" sz="1800" dirty="0" err="1">
                <a:solidFill>
                  <a:schemeClr val="tx1"/>
                </a:solidFill>
              </a:rPr>
              <a:t>here</a:t>
            </a:r>
            <a:r>
              <a:rPr lang="nb-NO" sz="1800" dirty="0">
                <a:solidFill>
                  <a:schemeClr val="tx1"/>
                </a:solidFill>
              </a:rPr>
              <a:t> for </a:t>
            </a:r>
            <a:r>
              <a:rPr lang="nb-NO" sz="1800" dirty="0" err="1">
                <a:solidFill>
                  <a:schemeClr val="tx1"/>
                </a:solidFill>
              </a:rPr>
              <a:t>you</a:t>
            </a:r>
            <a:r>
              <a:rPr lang="nb-NO" sz="1800" dirty="0">
                <a:solidFill>
                  <a:schemeClr val="tx1"/>
                </a:solidFill>
              </a:rPr>
              <a:t>, </a:t>
            </a:r>
            <a:r>
              <a:rPr lang="nb-NO" sz="1800" dirty="0" err="1">
                <a:solidFill>
                  <a:schemeClr val="tx1"/>
                </a:solidFill>
              </a:rPr>
              <a:t>if</a:t>
            </a:r>
            <a:r>
              <a:rPr lang="nb-NO" sz="1800" dirty="0">
                <a:solidFill>
                  <a:schemeClr val="tx1"/>
                </a:solidFill>
              </a:rPr>
              <a:t> </a:t>
            </a:r>
            <a:r>
              <a:rPr lang="nb-NO" sz="1800" dirty="0" err="1">
                <a:solidFill>
                  <a:schemeClr val="tx1"/>
                </a:solidFill>
              </a:rPr>
              <a:t>you</a:t>
            </a:r>
            <a:r>
              <a:rPr lang="nb-NO" sz="1800" dirty="0">
                <a:solidFill>
                  <a:schemeClr val="tx1"/>
                </a:solidFill>
              </a:rPr>
              <a:t> </a:t>
            </a:r>
            <a:r>
              <a:rPr lang="nb-NO" sz="1800" dirty="0" err="1">
                <a:solidFill>
                  <a:schemeClr val="tx1"/>
                </a:solidFill>
              </a:rPr>
              <a:t>are</a:t>
            </a:r>
            <a:r>
              <a:rPr lang="nb-NO" sz="1800" dirty="0">
                <a:solidFill>
                  <a:schemeClr val="tx1"/>
                </a:solidFill>
              </a:rPr>
              <a:t> </a:t>
            </a:r>
            <a:r>
              <a:rPr lang="nb-NO" sz="1800" dirty="0" err="1">
                <a:solidFill>
                  <a:schemeClr val="tx1"/>
                </a:solidFill>
              </a:rPr>
              <a:t>having</a:t>
            </a:r>
            <a:r>
              <a:rPr lang="nb-NO" sz="1800" dirty="0">
                <a:solidFill>
                  <a:schemeClr val="tx1"/>
                </a:solidFill>
              </a:rPr>
              <a:t> problems or just </a:t>
            </a:r>
            <a:r>
              <a:rPr lang="nb-NO" sz="1800" dirty="0" err="1">
                <a:solidFill>
                  <a:schemeClr val="tx1"/>
                </a:solidFill>
              </a:rPr>
              <a:t>want</a:t>
            </a:r>
            <a:r>
              <a:rPr lang="nb-NO" sz="1800" dirty="0">
                <a:solidFill>
                  <a:schemeClr val="tx1"/>
                </a:solidFill>
              </a:rPr>
              <a:t> </a:t>
            </a:r>
            <a:r>
              <a:rPr lang="nb-NO" sz="1800" dirty="0" err="1">
                <a:solidFill>
                  <a:schemeClr val="tx1"/>
                </a:solidFill>
              </a:rPr>
              <a:t>us</a:t>
            </a:r>
            <a:r>
              <a:rPr lang="nb-NO" sz="1800" dirty="0">
                <a:solidFill>
                  <a:schemeClr val="tx1"/>
                </a:solidFill>
              </a:rPr>
              <a:t> to </a:t>
            </a:r>
            <a:r>
              <a:rPr lang="nb-NO" sz="1800" dirty="0" err="1">
                <a:solidFill>
                  <a:schemeClr val="tx1"/>
                </a:solidFill>
              </a:rPr>
              <a:t>check</a:t>
            </a:r>
            <a:r>
              <a:rPr lang="nb-NO" sz="1800" dirty="0">
                <a:solidFill>
                  <a:schemeClr val="tx1"/>
                </a:solidFill>
              </a:rPr>
              <a:t>, make </a:t>
            </a:r>
            <a:r>
              <a:rPr lang="nb-NO" sz="1800" dirty="0" err="1">
                <a:solidFill>
                  <a:schemeClr val="tx1"/>
                </a:solidFill>
              </a:rPr>
              <a:t>contact</a:t>
            </a:r>
            <a:r>
              <a:rPr lang="nb-NO" sz="1800" dirty="0">
                <a:solidFill>
                  <a:schemeClr val="tx1"/>
                </a:solidFill>
              </a:rPr>
              <a:t>.</a:t>
            </a:r>
          </a:p>
          <a:p>
            <a:pPr marL="742950" lvl="1" indent="-285750" algn="l">
              <a:lnSpc>
                <a:spcPct val="80000"/>
              </a:lnSpc>
              <a:buFont typeface="Arial" panose="020B0604020202020204" pitchFamily="34" charset="0"/>
              <a:buChar char="•"/>
            </a:pPr>
            <a:endParaRPr lang="nb-NO" sz="1800" dirty="0">
              <a:solidFill>
                <a:schemeClr val="tx1"/>
              </a:solidFill>
            </a:endParaRPr>
          </a:p>
          <a:p>
            <a:pPr marL="742950" lvl="1" indent="-285750" algn="l"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nb-NO" sz="1800" dirty="0">
                <a:solidFill>
                  <a:schemeClr val="tx1"/>
                </a:solidFill>
                <a:hlinkClick r:id="rId2"/>
              </a:rPr>
              <a:t>www.skipper.no</a:t>
            </a:r>
            <a:endParaRPr lang="nb-NO" sz="1800" dirty="0">
              <a:solidFill>
                <a:schemeClr val="tx1"/>
              </a:solidFill>
            </a:endParaRPr>
          </a:p>
          <a:p>
            <a:pPr marL="742950" lvl="1" indent="-285750" algn="l"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nb-NO" sz="1800" dirty="0">
                <a:solidFill>
                  <a:schemeClr val="tx1"/>
                </a:solidFill>
                <a:hlinkClick r:id="rId3"/>
              </a:rPr>
              <a:t>service@skipper.no</a:t>
            </a:r>
            <a:endParaRPr lang="nb-NO" sz="1800" dirty="0">
              <a:solidFill>
                <a:schemeClr val="tx1"/>
              </a:solidFill>
            </a:endParaRPr>
          </a:p>
          <a:p>
            <a:pPr marL="742950" lvl="1" indent="-285750" algn="l"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nb-NO" sz="1800" dirty="0">
                <a:solidFill>
                  <a:schemeClr val="tx1"/>
                </a:solidFill>
                <a:hlinkClick r:id="rId4"/>
              </a:rPr>
              <a:t>Sales@skipper.no</a:t>
            </a:r>
            <a:endParaRPr lang="nb-NO" sz="1800" dirty="0">
              <a:solidFill>
                <a:schemeClr val="tx1"/>
              </a:solidFill>
            </a:endParaRPr>
          </a:p>
          <a:p>
            <a:pPr marL="742950" lvl="1" indent="-285750" algn="l">
              <a:lnSpc>
                <a:spcPct val="80000"/>
              </a:lnSpc>
              <a:buFont typeface="Arial" panose="020B0604020202020204" pitchFamily="34" charset="0"/>
              <a:buChar char="•"/>
            </a:pPr>
            <a:endParaRPr lang="nb-NO" sz="1400" dirty="0">
              <a:solidFill>
                <a:schemeClr val="tx1"/>
              </a:solidFill>
            </a:endParaRPr>
          </a:p>
          <a:p>
            <a:pPr lvl="1" algn="l">
              <a:lnSpc>
                <a:spcPct val="80000"/>
              </a:lnSpc>
            </a:pPr>
            <a:endParaRPr lang="nb-NO" sz="1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15245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539552" y="1124744"/>
            <a:ext cx="6120680" cy="4896544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Tx/>
              <a:buNone/>
            </a:pPr>
            <a:r>
              <a:rPr lang="nb-NO" sz="2800" dirty="0">
                <a:solidFill>
                  <a:schemeClr val="tx1"/>
                </a:solidFill>
              </a:rPr>
              <a:t>The </a:t>
            </a:r>
            <a:r>
              <a:rPr lang="nb-NO" sz="2800" dirty="0" err="1">
                <a:solidFill>
                  <a:schemeClr val="tx1"/>
                </a:solidFill>
              </a:rPr>
              <a:t>analysis</a:t>
            </a:r>
            <a:r>
              <a:rPr lang="nb-NO" sz="2800" dirty="0">
                <a:solidFill>
                  <a:schemeClr val="tx1"/>
                </a:solidFill>
              </a:rPr>
              <a:t> </a:t>
            </a:r>
            <a:r>
              <a:rPr lang="nb-NO" sz="2800" dirty="0" err="1">
                <a:solidFill>
                  <a:schemeClr val="tx1"/>
                </a:solidFill>
              </a:rPr>
              <a:t>tools</a:t>
            </a:r>
            <a:endParaRPr lang="nb-NO" sz="2800" dirty="0">
              <a:solidFill>
                <a:schemeClr val="tx1"/>
              </a:solidFill>
            </a:endParaRPr>
          </a:p>
          <a:p>
            <a:pPr marL="457200" indent="-457200" algn="l" eaLnBrk="1" hangingPunct="1"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nb-NO" sz="2400" dirty="0" err="1">
                <a:solidFill>
                  <a:schemeClr val="tx1"/>
                </a:solidFill>
              </a:rPr>
              <a:t>Built</a:t>
            </a:r>
            <a:r>
              <a:rPr lang="nb-NO" sz="2400" dirty="0">
                <a:solidFill>
                  <a:schemeClr val="tx1"/>
                </a:solidFill>
              </a:rPr>
              <a:t> in test </a:t>
            </a:r>
            <a:r>
              <a:rPr lang="nb-NO" sz="2400" dirty="0" err="1">
                <a:solidFill>
                  <a:schemeClr val="tx1"/>
                </a:solidFill>
              </a:rPr>
              <a:t>equipment</a:t>
            </a:r>
            <a:endParaRPr lang="nb-NO" sz="2400" dirty="0">
              <a:solidFill>
                <a:schemeClr val="tx1"/>
              </a:solidFill>
            </a:endParaRPr>
          </a:p>
          <a:p>
            <a:pPr marL="914400" lvl="1" indent="-457200" algn="l"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nb-NO" sz="1400" dirty="0" err="1">
                <a:solidFill>
                  <a:schemeClr val="tx1"/>
                </a:solidFill>
              </a:rPr>
              <a:t>Communication</a:t>
            </a:r>
            <a:r>
              <a:rPr lang="nb-NO" sz="1400" dirty="0">
                <a:solidFill>
                  <a:schemeClr val="tx1"/>
                </a:solidFill>
              </a:rPr>
              <a:t> </a:t>
            </a:r>
            <a:r>
              <a:rPr lang="nb-NO" sz="1400" dirty="0" err="1">
                <a:solidFill>
                  <a:schemeClr val="tx1"/>
                </a:solidFill>
              </a:rPr>
              <a:t>check</a:t>
            </a:r>
            <a:endParaRPr lang="nb-NO" sz="1400" dirty="0">
              <a:solidFill>
                <a:schemeClr val="tx1"/>
              </a:solidFill>
            </a:endParaRPr>
          </a:p>
          <a:p>
            <a:pPr marL="914400" lvl="1" indent="-457200" algn="l"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nb-NO" sz="1400" dirty="0">
                <a:solidFill>
                  <a:schemeClr val="tx1"/>
                </a:solidFill>
              </a:rPr>
              <a:t>Live Signal </a:t>
            </a:r>
            <a:r>
              <a:rPr lang="nb-NO" sz="1400" dirty="0" err="1">
                <a:solidFill>
                  <a:schemeClr val="tx1"/>
                </a:solidFill>
              </a:rPr>
              <a:t>monitoring</a:t>
            </a:r>
            <a:endParaRPr lang="nb-NO" sz="1400" dirty="0">
              <a:solidFill>
                <a:schemeClr val="tx1"/>
              </a:solidFill>
            </a:endParaRPr>
          </a:p>
          <a:p>
            <a:pPr marL="914400" lvl="1" indent="-457200" algn="l"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nb-NO" sz="1400" dirty="0" err="1">
                <a:solidFill>
                  <a:schemeClr val="tx1"/>
                </a:solidFill>
              </a:rPr>
              <a:t>Raw</a:t>
            </a:r>
            <a:r>
              <a:rPr lang="nb-NO" sz="1400" dirty="0">
                <a:solidFill>
                  <a:schemeClr val="tx1"/>
                </a:solidFill>
              </a:rPr>
              <a:t> data logging</a:t>
            </a:r>
          </a:p>
          <a:p>
            <a:pPr lvl="1" algn="l">
              <a:lnSpc>
                <a:spcPct val="80000"/>
              </a:lnSpc>
            </a:pPr>
            <a:endParaRPr lang="nb-NO" sz="1400" dirty="0">
              <a:solidFill>
                <a:schemeClr val="tx1"/>
              </a:solidFill>
            </a:endParaRPr>
          </a:p>
          <a:p>
            <a:pPr marL="457200" indent="-457200" algn="l" eaLnBrk="1" hangingPunct="1"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nb-NO" sz="2400" dirty="0">
                <a:solidFill>
                  <a:schemeClr val="tx1"/>
                </a:solidFill>
              </a:rPr>
              <a:t>Logging</a:t>
            </a:r>
          </a:p>
          <a:p>
            <a:pPr marL="914400" lvl="1" indent="-457200" algn="l"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nb-NO" sz="1400" dirty="0" err="1">
                <a:solidFill>
                  <a:schemeClr val="tx1"/>
                </a:solidFill>
              </a:rPr>
              <a:t>Inserting</a:t>
            </a:r>
            <a:r>
              <a:rPr lang="nb-NO" sz="1400" dirty="0">
                <a:solidFill>
                  <a:schemeClr val="tx1"/>
                </a:solidFill>
              </a:rPr>
              <a:t> </a:t>
            </a:r>
            <a:r>
              <a:rPr lang="nb-NO" sz="1400" dirty="0" err="1">
                <a:solidFill>
                  <a:schemeClr val="tx1"/>
                </a:solidFill>
              </a:rPr>
              <a:t>the</a:t>
            </a:r>
            <a:r>
              <a:rPr lang="nb-NO" sz="1400" dirty="0">
                <a:solidFill>
                  <a:schemeClr val="tx1"/>
                </a:solidFill>
              </a:rPr>
              <a:t> USB </a:t>
            </a:r>
            <a:r>
              <a:rPr lang="nb-NO" sz="1400" dirty="0" err="1">
                <a:solidFill>
                  <a:schemeClr val="tx1"/>
                </a:solidFill>
              </a:rPr>
              <a:t>stick</a:t>
            </a:r>
            <a:r>
              <a:rPr lang="nb-NO" sz="1400" dirty="0">
                <a:solidFill>
                  <a:schemeClr val="tx1"/>
                </a:solidFill>
              </a:rPr>
              <a:t> </a:t>
            </a:r>
            <a:r>
              <a:rPr lang="nb-NO" sz="1400" dirty="0" err="1">
                <a:solidFill>
                  <a:schemeClr val="tx1"/>
                </a:solidFill>
              </a:rPr>
              <a:t>will</a:t>
            </a:r>
            <a:r>
              <a:rPr lang="nb-NO" sz="1400" dirty="0">
                <a:solidFill>
                  <a:schemeClr val="tx1"/>
                </a:solidFill>
              </a:rPr>
              <a:t> trigger logging </a:t>
            </a:r>
            <a:r>
              <a:rPr lang="nb-NO" sz="1400" dirty="0" err="1">
                <a:solidFill>
                  <a:schemeClr val="tx1"/>
                </a:solidFill>
              </a:rPr>
              <a:t>of</a:t>
            </a:r>
            <a:r>
              <a:rPr lang="nb-NO" sz="1400" dirty="0">
                <a:solidFill>
                  <a:schemeClr val="tx1"/>
                </a:solidFill>
              </a:rPr>
              <a:t> settings, </a:t>
            </a:r>
            <a:r>
              <a:rPr lang="nb-NO" sz="1400" dirty="0" err="1">
                <a:solidFill>
                  <a:schemeClr val="tx1"/>
                </a:solidFill>
              </a:rPr>
              <a:t>results</a:t>
            </a:r>
            <a:r>
              <a:rPr lang="nb-NO" sz="1400" dirty="0">
                <a:solidFill>
                  <a:schemeClr val="tx1"/>
                </a:solidFill>
              </a:rPr>
              <a:t> and </a:t>
            </a:r>
            <a:r>
              <a:rPr lang="nb-NO" sz="1400" dirty="0" err="1">
                <a:solidFill>
                  <a:schemeClr val="tx1"/>
                </a:solidFill>
              </a:rPr>
              <a:t>ancilliary</a:t>
            </a:r>
            <a:r>
              <a:rPr lang="nb-NO" sz="1400" dirty="0">
                <a:solidFill>
                  <a:schemeClr val="tx1"/>
                </a:solidFill>
              </a:rPr>
              <a:t> inputs. This </a:t>
            </a:r>
            <a:r>
              <a:rPr lang="nb-NO" sz="1400" dirty="0" err="1">
                <a:solidFill>
                  <a:schemeClr val="tx1"/>
                </a:solidFill>
              </a:rPr>
              <a:t>allows</a:t>
            </a:r>
            <a:r>
              <a:rPr lang="nb-NO" sz="1400" dirty="0">
                <a:solidFill>
                  <a:schemeClr val="tx1"/>
                </a:solidFill>
              </a:rPr>
              <a:t> post </a:t>
            </a:r>
            <a:r>
              <a:rPr lang="nb-NO" sz="1400" dirty="0" err="1">
                <a:solidFill>
                  <a:schemeClr val="tx1"/>
                </a:solidFill>
              </a:rPr>
              <a:t>processing</a:t>
            </a:r>
            <a:r>
              <a:rPr lang="nb-NO" sz="1400" dirty="0">
                <a:solidFill>
                  <a:schemeClr val="tx1"/>
                </a:solidFill>
              </a:rPr>
              <a:t> and </a:t>
            </a:r>
            <a:r>
              <a:rPr lang="nb-NO" sz="1400" dirty="0" err="1">
                <a:solidFill>
                  <a:schemeClr val="tx1"/>
                </a:solidFill>
              </a:rPr>
              <a:t>analysis</a:t>
            </a:r>
            <a:endParaRPr lang="nb-NO" sz="1400" dirty="0">
              <a:solidFill>
                <a:schemeClr val="tx1"/>
              </a:solidFill>
            </a:endParaRPr>
          </a:p>
          <a:p>
            <a:pPr marL="457200" indent="-457200" algn="l" eaLnBrk="1" hangingPunct="1"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nb-NO" sz="2400" dirty="0">
                <a:solidFill>
                  <a:schemeClr val="tx1"/>
                </a:solidFill>
              </a:rPr>
              <a:t>Service software / </a:t>
            </a:r>
            <a:r>
              <a:rPr lang="nb-NO" sz="2400" dirty="0" err="1">
                <a:solidFill>
                  <a:schemeClr val="tx1"/>
                </a:solidFill>
              </a:rPr>
              <a:t>analysis</a:t>
            </a:r>
            <a:r>
              <a:rPr lang="nb-NO" sz="2400" dirty="0">
                <a:solidFill>
                  <a:schemeClr val="tx1"/>
                </a:solidFill>
              </a:rPr>
              <a:t> </a:t>
            </a:r>
            <a:r>
              <a:rPr lang="nb-NO" sz="2400" dirty="0" err="1">
                <a:solidFill>
                  <a:schemeClr val="tx1"/>
                </a:solidFill>
              </a:rPr>
              <a:t>tools</a:t>
            </a:r>
            <a:endParaRPr lang="nb-NO" sz="2400" dirty="0">
              <a:solidFill>
                <a:schemeClr val="tx1"/>
              </a:solidFill>
            </a:endParaRPr>
          </a:p>
          <a:p>
            <a:pPr marL="914400" lvl="1" indent="-457200" algn="l"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nb-NO" sz="1400" dirty="0" err="1">
                <a:solidFill>
                  <a:schemeClr val="tx1"/>
                </a:solidFill>
              </a:rPr>
              <a:t>Logged</a:t>
            </a:r>
            <a:r>
              <a:rPr lang="nb-NO" sz="1400" dirty="0">
                <a:solidFill>
                  <a:schemeClr val="tx1"/>
                </a:solidFill>
              </a:rPr>
              <a:t> data </a:t>
            </a:r>
            <a:r>
              <a:rPr lang="nb-NO" sz="1400" dirty="0" err="1">
                <a:solidFill>
                  <a:schemeClr val="tx1"/>
                </a:solidFill>
              </a:rPr>
              <a:t>can</a:t>
            </a:r>
            <a:r>
              <a:rPr lang="nb-NO" sz="1400" dirty="0">
                <a:solidFill>
                  <a:schemeClr val="tx1"/>
                </a:solidFill>
              </a:rPr>
              <a:t> be </a:t>
            </a:r>
            <a:r>
              <a:rPr lang="nb-NO" sz="1400" dirty="0" err="1">
                <a:solidFill>
                  <a:schemeClr val="tx1"/>
                </a:solidFill>
              </a:rPr>
              <a:t>retrieved</a:t>
            </a:r>
            <a:r>
              <a:rPr lang="nb-NO" sz="1400" dirty="0">
                <a:solidFill>
                  <a:schemeClr val="tx1"/>
                </a:solidFill>
              </a:rPr>
              <a:t>, </a:t>
            </a:r>
            <a:r>
              <a:rPr lang="nb-NO" sz="1400" dirty="0" err="1">
                <a:solidFill>
                  <a:schemeClr val="tx1"/>
                </a:solidFill>
              </a:rPr>
              <a:t>viewed</a:t>
            </a:r>
            <a:r>
              <a:rPr lang="nb-NO" sz="1400" dirty="0">
                <a:solidFill>
                  <a:schemeClr val="tx1"/>
                </a:solidFill>
              </a:rPr>
              <a:t> and </a:t>
            </a:r>
            <a:r>
              <a:rPr lang="nb-NO" sz="1400" dirty="0" err="1">
                <a:solidFill>
                  <a:schemeClr val="tx1"/>
                </a:solidFill>
              </a:rPr>
              <a:t>analysed</a:t>
            </a:r>
            <a:r>
              <a:rPr lang="nb-NO" sz="1400" dirty="0">
                <a:solidFill>
                  <a:schemeClr val="tx1"/>
                </a:solidFill>
              </a:rPr>
              <a:t> </a:t>
            </a:r>
            <a:r>
              <a:rPr lang="nb-NO" sz="1400" dirty="0" err="1">
                <a:solidFill>
                  <a:schemeClr val="tx1"/>
                </a:solidFill>
              </a:rPr>
              <a:t>within</a:t>
            </a:r>
            <a:r>
              <a:rPr lang="nb-NO" sz="1400" dirty="0">
                <a:solidFill>
                  <a:schemeClr val="tx1"/>
                </a:solidFill>
              </a:rPr>
              <a:t> </a:t>
            </a:r>
            <a:r>
              <a:rPr lang="nb-NO" sz="1400" dirty="0" err="1">
                <a:solidFill>
                  <a:schemeClr val="tx1"/>
                </a:solidFill>
              </a:rPr>
              <a:t>these</a:t>
            </a:r>
            <a:r>
              <a:rPr lang="nb-NO" sz="1400" dirty="0">
                <a:solidFill>
                  <a:schemeClr val="tx1"/>
                </a:solidFill>
              </a:rPr>
              <a:t> </a:t>
            </a:r>
            <a:r>
              <a:rPr lang="nb-NO" sz="1400" dirty="0" err="1">
                <a:solidFill>
                  <a:schemeClr val="tx1"/>
                </a:solidFill>
              </a:rPr>
              <a:t>tools</a:t>
            </a:r>
            <a:endParaRPr lang="nb-NO" sz="1400" dirty="0">
              <a:solidFill>
                <a:schemeClr val="tx1"/>
              </a:solidFill>
            </a:endParaRPr>
          </a:p>
          <a:p>
            <a:pPr marL="914400" lvl="1" indent="-457200" algn="l"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nb-NO" sz="1400" dirty="0">
                <a:solidFill>
                  <a:schemeClr val="tx1"/>
                </a:solidFill>
              </a:rPr>
              <a:t>Software </a:t>
            </a:r>
            <a:r>
              <a:rPr lang="nb-NO" sz="1400" dirty="0" err="1">
                <a:solidFill>
                  <a:schemeClr val="tx1"/>
                </a:solidFill>
              </a:rPr>
              <a:t>versions</a:t>
            </a:r>
            <a:r>
              <a:rPr lang="nb-NO" sz="1400" dirty="0">
                <a:solidFill>
                  <a:schemeClr val="tx1"/>
                </a:solidFill>
              </a:rPr>
              <a:t> </a:t>
            </a:r>
            <a:r>
              <a:rPr lang="nb-NO" sz="1400" dirty="0" err="1">
                <a:solidFill>
                  <a:schemeClr val="tx1"/>
                </a:solidFill>
              </a:rPr>
              <a:t>can</a:t>
            </a:r>
            <a:r>
              <a:rPr lang="nb-NO" sz="1400" dirty="0">
                <a:solidFill>
                  <a:schemeClr val="tx1"/>
                </a:solidFill>
              </a:rPr>
              <a:t> be </a:t>
            </a:r>
            <a:r>
              <a:rPr lang="nb-NO" sz="1400" dirty="0" err="1">
                <a:solidFill>
                  <a:schemeClr val="tx1"/>
                </a:solidFill>
              </a:rPr>
              <a:t>updated</a:t>
            </a:r>
            <a:r>
              <a:rPr lang="nb-NO" sz="1400" dirty="0">
                <a:solidFill>
                  <a:schemeClr val="tx1"/>
                </a:solidFill>
              </a:rPr>
              <a:t> </a:t>
            </a:r>
            <a:r>
              <a:rPr lang="nb-NO" sz="1400" dirty="0" err="1">
                <a:solidFill>
                  <a:schemeClr val="tx1"/>
                </a:solidFill>
              </a:rPr>
              <a:t>within</a:t>
            </a:r>
            <a:r>
              <a:rPr lang="nb-NO" sz="1400" dirty="0">
                <a:solidFill>
                  <a:schemeClr val="tx1"/>
                </a:solidFill>
              </a:rPr>
              <a:t> </a:t>
            </a:r>
            <a:r>
              <a:rPr lang="nb-NO" sz="1400" dirty="0" err="1">
                <a:solidFill>
                  <a:schemeClr val="tx1"/>
                </a:solidFill>
              </a:rPr>
              <a:t>these</a:t>
            </a:r>
            <a:r>
              <a:rPr lang="nb-NO" sz="1400" dirty="0">
                <a:solidFill>
                  <a:schemeClr val="tx1"/>
                </a:solidFill>
              </a:rPr>
              <a:t> </a:t>
            </a:r>
            <a:r>
              <a:rPr lang="nb-NO" sz="1400" dirty="0" err="1">
                <a:solidFill>
                  <a:schemeClr val="tx1"/>
                </a:solidFill>
              </a:rPr>
              <a:t>tools</a:t>
            </a:r>
            <a:endParaRPr lang="nb-NO" sz="1400" dirty="0">
              <a:solidFill>
                <a:schemeClr val="tx1"/>
              </a:solidFill>
            </a:endParaRPr>
          </a:p>
          <a:p>
            <a:pPr marL="457200" indent="-457200" algn="l" eaLnBrk="1" hangingPunct="1"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nb-NO" sz="2400" dirty="0">
                <a:solidFill>
                  <a:schemeClr val="tx1"/>
                </a:solidFill>
              </a:rPr>
              <a:t>Remote </a:t>
            </a:r>
            <a:r>
              <a:rPr lang="nb-NO" sz="2400" dirty="0" err="1">
                <a:solidFill>
                  <a:schemeClr val="tx1"/>
                </a:solidFill>
              </a:rPr>
              <a:t>diagnostic</a:t>
            </a:r>
            <a:r>
              <a:rPr lang="nb-NO" sz="2400" dirty="0">
                <a:solidFill>
                  <a:schemeClr val="tx1"/>
                </a:solidFill>
              </a:rPr>
              <a:t> support</a:t>
            </a:r>
          </a:p>
          <a:p>
            <a:pPr marL="914400" lvl="1" indent="-457200" algn="l"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nb-NO" sz="1400" dirty="0">
                <a:solidFill>
                  <a:schemeClr val="tx1"/>
                </a:solidFill>
              </a:rPr>
              <a:t>Using </a:t>
            </a:r>
            <a:r>
              <a:rPr lang="nb-NO" sz="1400" dirty="0" err="1">
                <a:solidFill>
                  <a:schemeClr val="tx1"/>
                </a:solidFill>
              </a:rPr>
              <a:t>anydesk</a:t>
            </a:r>
            <a:r>
              <a:rPr lang="nb-NO" sz="1400" dirty="0">
                <a:solidFill>
                  <a:schemeClr val="tx1"/>
                </a:solidFill>
              </a:rPr>
              <a:t> or </a:t>
            </a:r>
            <a:r>
              <a:rPr lang="nb-NO" sz="1400" dirty="0" err="1">
                <a:solidFill>
                  <a:schemeClr val="tx1"/>
                </a:solidFill>
              </a:rPr>
              <a:t>teamviewer</a:t>
            </a:r>
            <a:r>
              <a:rPr lang="nb-NO" sz="1400" dirty="0">
                <a:solidFill>
                  <a:schemeClr val="tx1"/>
                </a:solidFill>
              </a:rPr>
              <a:t> </a:t>
            </a:r>
            <a:r>
              <a:rPr lang="nb-NO" sz="1400" dirty="0" err="1">
                <a:solidFill>
                  <a:schemeClr val="tx1"/>
                </a:solidFill>
              </a:rPr>
              <a:t>on</a:t>
            </a:r>
            <a:r>
              <a:rPr lang="nb-NO" sz="1400" dirty="0">
                <a:solidFill>
                  <a:schemeClr val="tx1"/>
                </a:solidFill>
              </a:rPr>
              <a:t> a </a:t>
            </a:r>
            <a:r>
              <a:rPr lang="nb-NO" sz="1400" dirty="0" err="1">
                <a:solidFill>
                  <a:schemeClr val="tx1"/>
                </a:solidFill>
              </a:rPr>
              <a:t>internet</a:t>
            </a:r>
            <a:r>
              <a:rPr lang="nb-NO" sz="1400" dirty="0">
                <a:solidFill>
                  <a:schemeClr val="tx1"/>
                </a:solidFill>
              </a:rPr>
              <a:t> </a:t>
            </a:r>
            <a:r>
              <a:rPr lang="nb-NO" sz="1400" dirty="0" err="1">
                <a:solidFill>
                  <a:schemeClr val="tx1"/>
                </a:solidFill>
              </a:rPr>
              <a:t>activated</a:t>
            </a:r>
            <a:r>
              <a:rPr lang="nb-NO" sz="1400" dirty="0">
                <a:solidFill>
                  <a:schemeClr val="tx1"/>
                </a:solidFill>
              </a:rPr>
              <a:t> service PC, </a:t>
            </a:r>
            <a:r>
              <a:rPr lang="nb-NO" sz="1400" dirty="0" err="1">
                <a:solidFill>
                  <a:schemeClr val="tx1"/>
                </a:solidFill>
              </a:rPr>
              <a:t>the</a:t>
            </a:r>
            <a:r>
              <a:rPr lang="nb-NO" sz="1400" dirty="0">
                <a:solidFill>
                  <a:schemeClr val="tx1"/>
                </a:solidFill>
              </a:rPr>
              <a:t> system </a:t>
            </a:r>
            <a:r>
              <a:rPr lang="nb-NO" sz="1400" dirty="0" err="1">
                <a:solidFill>
                  <a:schemeClr val="tx1"/>
                </a:solidFill>
              </a:rPr>
              <a:t>can</a:t>
            </a:r>
            <a:r>
              <a:rPr lang="nb-NO" sz="1400" dirty="0">
                <a:solidFill>
                  <a:schemeClr val="tx1"/>
                </a:solidFill>
              </a:rPr>
              <a:t> be </a:t>
            </a:r>
            <a:r>
              <a:rPr lang="nb-NO" sz="1400" dirty="0" err="1">
                <a:solidFill>
                  <a:schemeClr val="tx1"/>
                </a:solidFill>
              </a:rPr>
              <a:t>operated</a:t>
            </a:r>
            <a:r>
              <a:rPr lang="nb-NO" sz="1400" dirty="0">
                <a:solidFill>
                  <a:schemeClr val="tx1"/>
                </a:solidFill>
              </a:rPr>
              <a:t> </a:t>
            </a:r>
            <a:r>
              <a:rPr lang="nb-NO" sz="1400" dirty="0" err="1">
                <a:solidFill>
                  <a:schemeClr val="tx1"/>
                </a:solidFill>
              </a:rPr>
              <a:t>remotely</a:t>
            </a:r>
            <a:r>
              <a:rPr lang="nb-NO" sz="1400" dirty="0">
                <a:solidFill>
                  <a:schemeClr val="tx1"/>
                </a:solidFill>
              </a:rPr>
              <a:t>, </a:t>
            </a:r>
            <a:r>
              <a:rPr lang="nb-NO" sz="1400" dirty="0" err="1">
                <a:solidFill>
                  <a:schemeClr val="tx1"/>
                </a:solidFill>
              </a:rPr>
              <a:t>using</a:t>
            </a:r>
            <a:r>
              <a:rPr lang="nb-NO" sz="1400" dirty="0">
                <a:solidFill>
                  <a:schemeClr val="tx1"/>
                </a:solidFill>
              </a:rPr>
              <a:t> </a:t>
            </a:r>
            <a:r>
              <a:rPr lang="nb-NO" sz="1400" dirty="0" err="1">
                <a:solidFill>
                  <a:schemeClr val="tx1"/>
                </a:solidFill>
              </a:rPr>
              <a:t>the</a:t>
            </a:r>
            <a:r>
              <a:rPr lang="nb-NO" sz="1400" dirty="0">
                <a:solidFill>
                  <a:schemeClr val="tx1"/>
                </a:solidFill>
              </a:rPr>
              <a:t> </a:t>
            </a:r>
            <a:r>
              <a:rPr lang="nb-NO" sz="1400" dirty="0" err="1">
                <a:solidFill>
                  <a:schemeClr val="tx1"/>
                </a:solidFill>
              </a:rPr>
              <a:t>above</a:t>
            </a:r>
            <a:r>
              <a:rPr lang="nb-NO" sz="1400" dirty="0">
                <a:solidFill>
                  <a:schemeClr val="tx1"/>
                </a:solidFill>
              </a:rPr>
              <a:t> </a:t>
            </a:r>
            <a:r>
              <a:rPr lang="nb-NO" sz="1400" dirty="0" err="1">
                <a:solidFill>
                  <a:schemeClr val="tx1"/>
                </a:solidFill>
              </a:rPr>
              <a:t>tools</a:t>
            </a:r>
            <a:r>
              <a:rPr lang="nb-NO" sz="1400" dirty="0">
                <a:solidFill>
                  <a:schemeClr val="tx1"/>
                </a:solidFill>
              </a:rPr>
              <a:t> to diagnose, </a:t>
            </a:r>
            <a:r>
              <a:rPr lang="nb-NO" sz="1400" dirty="0" err="1">
                <a:solidFill>
                  <a:schemeClr val="tx1"/>
                </a:solidFill>
              </a:rPr>
              <a:t>download</a:t>
            </a:r>
            <a:r>
              <a:rPr lang="nb-NO" sz="1400" dirty="0">
                <a:solidFill>
                  <a:schemeClr val="tx1"/>
                </a:solidFill>
              </a:rPr>
              <a:t> data, and </a:t>
            </a:r>
            <a:r>
              <a:rPr lang="nb-NO" sz="1400" dirty="0" err="1">
                <a:solidFill>
                  <a:schemeClr val="tx1"/>
                </a:solidFill>
              </a:rPr>
              <a:t>adjust</a:t>
            </a:r>
            <a:r>
              <a:rPr lang="nb-NO" sz="1400" dirty="0">
                <a:solidFill>
                  <a:schemeClr val="tx1"/>
                </a:solidFill>
              </a:rPr>
              <a:t> </a:t>
            </a:r>
            <a:r>
              <a:rPr lang="nb-NO" sz="1400" dirty="0" err="1">
                <a:solidFill>
                  <a:schemeClr val="tx1"/>
                </a:solidFill>
              </a:rPr>
              <a:t>the</a:t>
            </a:r>
            <a:r>
              <a:rPr lang="nb-NO" sz="1400" dirty="0">
                <a:solidFill>
                  <a:schemeClr val="tx1"/>
                </a:solidFill>
              </a:rPr>
              <a:t> system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99390CD-9326-478C-877A-C767C583F92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76256" y="1628800"/>
            <a:ext cx="2050947" cy="12301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341176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763688" y="188640"/>
            <a:ext cx="5554960" cy="724942"/>
          </a:xfrm>
        </p:spPr>
        <p:txBody>
          <a:bodyPr/>
          <a:lstStyle/>
          <a:p>
            <a:pPr eaLnBrk="1" hangingPunct="1"/>
            <a:r>
              <a:rPr lang="nb-NO" dirty="0" err="1"/>
              <a:t>www.skipper.no</a:t>
            </a:r>
            <a:endParaRPr lang="nb-NO" dirty="0"/>
          </a:p>
        </p:txBody>
      </p:sp>
      <p:pic>
        <p:nvPicPr>
          <p:cNvPr id="3" name="Bilde 2">
            <a:extLst>
              <a:ext uri="{FF2B5EF4-FFF2-40B4-BE49-F238E27FC236}">
                <a16:creationId xmlns:a16="http://schemas.microsoft.com/office/drawing/2014/main" id="{5FC9A172-40E1-43CC-B39D-172FBEA86CE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528" y="1988840"/>
            <a:ext cx="6444208" cy="326992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BEBF7B9F-49D4-4D89-B922-33647508B9C2}"/>
              </a:ext>
            </a:extLst>
          </p:cNvPr>
          <p:cNvSpPr txBox="1">
            <a:spLocks noChangeArrowheads="1"/>
          </p:cNvSpPr>
          <p:nvPr/>
        </p:nvSpPr>
        <p:spPr>
          <a:xfrm>
            <a:off x="508720" y="1052736"/>
            <a:ext cx="8064896" cy="4320480"/>
          </a:xfrm>
          <a:prstGeom prst="rect">
            <a:avLst/>
          </a:prstGeom>
        </p:spPr>
        <p:txBody>
          <a:bodyPr/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80000"/>
              </a:lnSpc>
              <a:buFontTx/>
              <a:buNone/>
            </a:pPr>
            <a:r>
              <a:rPr lang="nb-NO" sz="2800" dirty="0"/>
              <a:t>The </a:t>
            </a:r>
            <a:r>
              <a:rPr lang="nb-NO" sz="2800" dirty="0" err="1"/>
              <a:t>analysis</a:t>
            </a:r>
            <a:r>
              <a:rPr lang="nb-NO" sz="2800" dirty="0"/>
              <a:t> </a:t>
            </a:r>
            <a:r>
              <a:rPr lang="nb-NO" sz="2800" dirty="0" err="1"/>
              <a:t>tools</a:t>
            </a:r>
            <a:r>
              <a:rPr lang="nb-NO" sz="2800" dirty="0"/>
              <a:t>, and softwares, </a:t>
            </a:r>
            <a:r>
              <a:rPr lang="nb-NO" sz="2800" dirty="0" err="1"/>
              <a:t>can</a:t>
            </a:r>
            <a:r>
              <a:rPr lang="nb-NO" sz="2800" dirty="0"/>
              <a:t> be </a:t>
            </a:r>
            <a:r>
              <a:rPr lang="nb-NO" sz="2800" dirty="0" err="1"/>
              <a:t>freely</a:t>
            </a:r>
            <a:r>
              <a:rPr lang="nb-NO" sz="2800" dirty="0"/>
              <a:t> </a:t>
            </a:r>
            <a:r>
              <a:rPr lang="nb-NO" sz="2800" dirty="0" err="1"/>
              <a:t>downloaded</a:t>
            </a:r>
            <a:r>
              <a:rPr lang="nb-NO" sz="2800" dirty="0"/>
              <a:t> from </a:t>
            </a:r>
            <a:r>
              <a:rPr lang="nb-NO" sz="2800" dirty="0" err="1"/>
              <a:t>the</a:t>
            </a:r>
            <a:r>
              <a:rPr lang="nb-NO" sz="2800" dirty="0"/>
              <a:t> SKIPPER </a:t>
            </a:r>
            <a:r>
              <a:rPr lang="nb-NO" sz="2800" dirty="0" err="1"/>
              <a:t>download</a:t>
            </a:r>
            <a:r>
              <a:rPr lang="nb-NO" sz="2800" dirty="0"/>
              <a:t> </a:t>
            </a:r>
            <a:r>
              <a:rPr lang="nb-NO" sz="2800" dirty="0" err="1"/>
              <a:t>pages</a:t>
            </a:r>
            <a:endParaRPr lang="nb-NO" sz="2800" dirty="0"/>
          </a:p>
          <a:p>
            <a:pPr>
              <a:lnSpc>
                <a:spcPct val="80000"/>
              </a:lnSpc>
              <a:buFontTx/>
              <a:buNone/>
            </a:pPr>
            <a:endParaRPr lang="nb-NO" sz="2800" dirty="0"/>
          </a:p>
          <a:p>
            <a:pPr>
              <a:lnSpc>
                <a:spcPct val="80000"/>
              </a:lnSpc>
              <a:buFontTx/>
              <a:buNone/>
            </a:pPr>
            <a:endParaRPr lang="nb-NO" sz="2800" dirty="0"/>
          </a:p>
        </p:txBody>
      </p:sp>
      <p:pic>
        <p:nvPicPr>
          <p:cNvPr id="5" name="Bilde 7">
            <a:extLst>
              <a:ext uri="{FF2B5EF4-FFF2-40B4-BE49-F238E27FC236}">
                <a16:creationId xmlns:a16="http://schemas.microsoft.com/office/drawing/2014/main" id="{783CDD09-E3B7-406D-B03F-0BBA95991FA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48401" y="4036468"/>
            <a:ext cx="5666215" cy="2673496"/>
          </a:xfrm>
          <a:prstGeom prst="rect">
            <a:avLst/>
          </a:prstGeom>
        </p:spPr>
      </p:pic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D7D36360-F4E1-4AAF-A30B-F0E8834DDD7B}"/>
              </a:ext>
            </a:extLst>
          </p:cNvPr>
          <p:cNvSpPr/>
          <p:nvPr/>
        </p:nvSpPr>
        <p:spPr>
          <a:xfrm>
            <a:off x="6012160" y="6597352"/>
            <a:ext cx="1152128" cy="72008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619672" y="980728"/>
            <a:ext cx="6192688" cy="578495"/>
          </a:xfrm>
        </p:spPr>
        <p:txBody>
          <a:bodyPr/>
          <a:lstStyle/>
          <a:p>
            <a:pPr eaLnBrk="1" hangingPunct="1"/>
            <a:r>
              <a:rPr lang="nb-NO" dirty="0"/>
              <a:t>Service and Diagnostics</a:t>
            </a:r>
            <a:endParaRPr lang="en-US" dirty="0"/>
          </a:p>
        </p:txBody>
      </p:sp>
      <p:sp>
        <p:nvSpPr>
          <p:cNvPr id="6144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539552" y="1700808"/>
            <a:ext cx="8064896" cy="4320480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nb-NO" sz="2400" dirty="0" err="1">
                <a:solidFill>
                  <a:schemeClr val="tx1"/>
                </a:solidFill>
              </a:rPr>
              <a:t>Checking</a:t>
            </a:r>
            <a:r>
              <a:rPr lang="nb-NO" sz="2400" dirty="0">
                <a:solidFill>
                  <a:schemeClr val="tx1"/>
                </a:solidFill>
              </a:rPr>
              <a:t> </a:t>
            </a:r>
            <a:r>
              <a:rPr lang="nb-NO" sz="2400" dirty="0" err="1">
                <a:solidFill>
                  <a:schemeClr val="tx1"/>
                </a:solidFill>
              </a:rPr>
              <a:t>the</a:t>
            </a:r>
            <a:r>
              <a:rPr lang="nb-NO" sz="2400" dirty="0">
                <a:solidFill>
                  <a:schemeClr val="tx1"/>
                </a:solidFill>
              </a:rPr>
              <a:t> status </a:t>
            </a:r>
            <a:r>
              <a:rPr lang="nb-NO" sz="2400" dirty="0" err="1">
                <a:solidFill>
                  <a:schemeClr val="tx1"/>
                </a:solidFill>
              </a:rPr>
              <a:t>of</a:t>
            </a:r>
            <a:r>
              <a:rPr lang="nb-NO" sz="2400" dirty="0">
                <a:solidFill>
                  <a:schemeClr val="tx1"/>
                </a:solidFill>
              </a:rPr>
              <a:t> </a:t>
            </a:r>
            <a:r>
              <a:rPr lang="nb-NO" sz="2400" dirty="0" err="1">
                <a:solidFill>
                  <a:schemeClr val="tx1"/>
                </a:solidFill>
              </a:rPr>
              <a:t>the</a:t>
            </a:r>
            <a:r>
              <a:rPr lang="nb-NO" sz="2400" dirty="0">
                <a:solidFill>
                  <a:schemeClr val="tx1"/>
                </a:solidFill>
              </a:rPr>
              <a:t> sensor</a:t>
            </a:r>
          </a:p>
          <a:p>
            <a:pPr marL="342900" indent="-342900" algn="l" eaLnBrk="1" hangingPunct="1"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nb-NO" sz="2400" dirty="0">
                <a:solidFill>
                  <a:schemeClr val="tx1"/>
                </a:solidFill>
              </a:rPr>
              <a:t>Sensor live </a:t>
            </a:r>
          </a:p>
          <a:p>
            <a:pPr marL="800100" lvl="1" indent="-342900" algn="l"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nb-NO" sz="2000" dirty="0">
                <a:solidFill>
                  <a:schemeClr val="tx1"/>
                </a:solidFill>
              </a:rPr>
              <a:t>Speeds at different </a:t>
            </a:r>
            <a:r>
              <a:rPr lang="nb-NO" sz="2000" dirty="0" err="1">
                <a:solidFill>
                  <a:schemeClr val="tx1"/>
                </a:solidFill>
              </a:rPr>
              <a:t>frequencies</a:t>
            </a:r>
            <a:endParaRPr lang="nb-NO" sz="2000" dirty="0">
              <a:solidFill>
                <a:schemeClr val="tx1"/>
              </a:solidFill>
            </a:endParaRPr>
          </a:p>
          <a:p>
            <a:pPr marL="800100" lvl="1" indent="-342900" algn="l"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nb-NO" sz="2000" dirty="0" err="1">
                <a:solidFill>
                  <a:schemeClr val="tx1"/>
                </a:solidFill>
              </a:rPr>
              <a:t>Quality</a:t>
            </a:r>
            <a:r>
              <a:rPr lang="nb-NO" sz="2000" dirty="0">
                <a:solidFill>
                  <a:schemeClr val="tx1"/>
                </a:solidFill>
              </a:rPr>
              <a:t> </a:t>
            </a:r>
            <a:r>
              <a:rPr lang="nb-NO" sz="2000" dirty="0" err="1">
                <a:solidFill>
                  <a:schemeClr val="tx1"/>
                </a:solidFill>
              </a:rPr>
              <a:t>of</a:t>
            </a:r>
            <a:r>
              <a:rPr lang="nb-NO" sz="2000" dirty="0">
                <a:solidFill>
                  <a:schemeClr val="tx1"/>
                </a:solidFill>
              </a:rPr>
              <a:t> </a:t>
            </a:r>
            <a:r>
              <a:rPr lang="nb-NO" sz="2000" dirty="0" err="1">
                <a:solidFill>
                  <a:schemeClr val="tx1"/>
                </a:solidFill>
              </a:rPr>
              <a:t>the</a:t>
            </a:r>
            <a:r>
              <a:rPr lang="nb-NO" sz="2000" dirty="0">
                <a:solidFill>
                  <a:schemeClr val="tx1"/>
                </a:solidFill>
              </a:rPr>
              <a:t> signals &gt;3 </a:t>
            </a:r>
          </a:p>
          <a:p>
            <a:pPr marL="800100" lvl="1" indent="-342900" algn="l"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nb-NO" sz="2000" dirty="0">
                <a:solidFill>
                  <a:schemeClr val="tx1"/>
                </a:solidFill>
              </a:rPr>
              <a:t>Depth is </a:t>
            </a:r>
            <a:r>
              <a:rPr lang="nb-NO" sz="2000" dirty="0" err="1">
                <a:solidFill>
                  <a:schemeClr val="tx1"/>
                </a:solidFill>
              </a:rPr>
              <a:t>near</a:t>
            </a:r>
            <a:r>
              <a:rPr lang="nb-NO" sz="2000" dirty="0">
                <a:solidFill>
                  <a:schemeClr val="tx1"/>
                </a:solidFill>
              </a:rPr>
              <a:t> </a:t>
            </a:r>
            <a:r>
              <a:rPr lang="nb-NO" sz="2000" dirty="0" err="1">
                <a:solidFill>
                  <a:schemeClr val="tx1"/>
                </a:solidFill>
              </a:rPr>
              <a:t>correct</a:t>
            </a:r>
            <a:r>
              <a:rPr lang="nb-NO" sz="2000" dirty="0">
                <a:solidFill>
                  <a:schemeClr val="tx1"/>
                </a:solidFill>
              </a:rPr>
              <a:t>?</a:t>
            </a:r>
          </a:p>
          <a:p>
            <a:pPr eaLnBrk="1" hangingPunct="1">
              <a:lnSpc>
                <a:spcPct val="80000"/>
              </a:lnSpc>
            </a:pPr>
            <a:endParaRPr lang="nb-NO" sz="2000" dirty="0">
              <a:solidFill>
                <a:schemeClr val="tx1"/>
              </a:solidFill>
            </a:endParaRPr>
          </a:p>
          <a:p>
            <a:pPr marL="457200" indent="-457200" algn="l" eaLnBrk="1" hangingPunct="1"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nb-NO" sz="2000" dirty="0" err="1">
                <a:solidFill>
                  <a:schemeClr val="tx1"/>
                </a:solidFill>
              </a:rPr>
              <a:t>Self</a:t>
            </a:r>
            <a:r>
              <a:rPr lang="nb-NO" sz="2000" dirty="0">
                <a:solidFill>
                  <a:schemeClr val="tx1"/>
                </a:solidFill>
              </a:rPr>
              <a:t> test (demo)</a:t>
            </a:r>
          </a:p>
          <a:p>
            <a:pPr marL="914400" lvl="1" indent="-457200" algn="l">
              <a:lnSpc>
                <a:spcPct val="80000"/>
              </a:lnSpc>
              <a:buFont typeface="Arial" panose="020B0604020202020204" pitchFamily="34" charset="0"/>
              <a:buChar char="•"/>
            </a:pPr>
            <a:endParaRPr lang="nb-NO" sz="1600" dirty="0">
              <a:solidFill>
                <a:schemeClr val="tx1"/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809E2A5-E81B-4A96-ACAA-A9CAB142CFC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56176" y="2132856"/>
            <a:ext cx="2416240" cy="1449299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48E876E8-8630-476D-9830-DF264227367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93264" y="3723740"/>
            <a:ext cx="2142064" cy="1333024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A6F5DF6-A232-4A91-BECA-AD8BD4A47D6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420016" y="4335357"/>
            <a:ext cx="2320336" cy="1613923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71B558D5-C8D6-47CD-A260-35060708D69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059832" y="4335356"/>
            <a:ext cx="2297913" cy="1620059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555C5AFC-B7A6-4317-9B95-545AD59459F7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83568" y="4336113"/>
            <a:ext cx="2339564" cy="16139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182144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619672" y="980728"/>
            <a:ext cx="6192688" cy="578495"/>
          </a:xfrm>
        </p:spPr>
        <p:txBody>
          <a:bodyPr/>
          <a:lstStyle/>
          <a:p>
            <a:pPr eaLnBrk="1" hangingPunct="1"/>
            <a:r>
              <a:rPr lang="nb-NO" dirty="0"/>
              <a:t>Service and Diagnostics</a:t>
            </a:r>
            <a:endParaRPr lang="en-US" dirty="0"/>
          </a:p>
        </p:txBody>
      </p:sp>
      <p:sp>
        <p:nvSpPr>
          <p:cNvPr id="6144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539552" y="1700808"/>
            <a:ext cx="4177348" cy="4320480"/>
          </a:xfrm>
        </p:spPr>
        <p:txBody>
          <a:bodyPr/>
          <a:lstStyle/>
          <a:p>
            <a:pPr marL="342900" indent="-342900" algn="l" eaLnBrk="1" hangingPunct="1"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nb-NO" sz="2400" dirty="0" err="1">
                <a:solidFill>
                  <a:schemeClr val="tx1"/>
                </a:solidFill>
              </a:rPr>
              <a:t>Raw</a:t>
            </a:r>
            <a:r>
              <a:rPr lang="nb-NO" sz="2400" dirty="0">
                <a:solidFill>
                  <a:schemeClr val="tx1"/>
                </a:solidFill>
              </a:rPr>
              <a:t> Data</a:t>
            </a:r>
          </a:p>
          <a:p>
            <a:pPr marL="800100" lvl="1" indent="-342900" algn="l"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nb-NO" sz="1600" dirty="0" err="1">
                <a:solidFill>
                  <a:schemeClr val="tx1"/>
                </a:solidFill>
              </a:rPr>
              <a:t>Insert</a:t>
            </a:r>
            <a:r>
              <a:rPr lang="nb-NO" sz="1600" dirty="0">
                <a:solidFill>
                  <a:schemeClr val="tx1"/>
                </a:solidFill>
              </a:rPr>
              <a:t> USB </a:t>
            </a:r>
            <a:r>
              <a:rPr lang="nb-NO" sz="1600" dirty="0" err="1">
                <a:solidFill>
                  <a:schemeClr val="tx1"/>
                </a:solidFill>
              </a:rPr>
              <a:t>stick</a:t>
            </a:r>
            <a:endParaRPr lang="nb-NO" sz="1600" dirty="0">
              <a:solidFill>
                <a:schemeClr val="tx1"/>
              </a:solidFill>
            </a:endParaRPr>
          </a:p>
          <a:p>
            <a:pPr marL="800100" lvl="1" indent="-342900" algn="l"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nb-NO" sz="1600" dirty="0" err="1">
                <a:solidFill>
                  <a:schemeClr val="tx1"/>
                </a:solidFill>
              </a:rPr>
              <a:t>Raw</a:t>
            </a:r>
            <a:r>
              <a:rPr lang="nb-NO" sz="1600" dirty="0">
                <a:solidFill>
                  <a:schemeClr val="tx1"/>
                </a:solidFill>
              </a:rPr>
              <a:t> Data type - Select </a:t>
            </a:r>
            <a:r>
              <a:rPr lang="nb-NO" sz="1600" dirty="0" err="1">
                <a:solidFill>
                  <a:schemeClr val="tx1"/>
                </a:solidFill>
              </a:rPr>
              <a:t>the</a:t>
            </a:r>
            <a:r>
              <a:rPr lang="nb-NO" sz="1600" dirty="0">
                <a:solidFill>
                  <a:schemeClr val="tx1"/>
                </a:solidFill>
              </a:rPr>
              <a:t> </a:t>
            </a:r>
            <a:r>
              <a:rPr lang="nb-NO" sz="1600" dirty="0" err="1">
                <a:solidFill>
                  <a:schemeClr val="tx1"/>
                </a:solidFill>
              </a:rPr>
              <a:t>channel</a:t>
            </a:r>
            <a:r>
              <a:rPr lang="nb-NO" sz="1600" dirty="0">
                <a:solidFill>
                  <a:schemeClr val="tx1"/>
                </a:solidFill>
              </a:rPr>
              <a:t> </a:t>
            </a:r>
            <a:r>
              <a:rPr lang="nb-NO" sz="1600" dirty="0" err="1">
                <a:solidFill>
                  <a:schemeClr val="tx1"/>
                </a:solidFill>
              </a:rPr>
              <a:t>that</a:t>
            </a:r>
            <a:r>
              <a:rPr lang="nb-NO" sz="1600" dirty="0">
                <a:solidFill>
                  <a:schemeClr val="tx1"/>
                </a:solidFill>
              </a:rPr>
              <a:t> is </a:t>
            </a:r>
            <a:r>
              <a:rPr lang="nb-NO" sz="1600" dirty="0" err="1">
                <a:solidFill>
                  <a:schemeClr val="tx1"/>
                </a:solidFill>
              </a:rPr>
              <a:t>failing</a:t>
            </a:r>
            <a:r>
              <a:rPr lang="nb-NO" sz="1600" dirty="0">
                <a:solidFill>
                  <a:schemeClr val="tx1"/>
                </a:solidFill>
              </a:rPr>
              <a:t> most</a:t>
            </a:r>
          </a:p>
          <a:p>
            <a:pPr marL="800100" lvl="1" indent="-342900" algn="l"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nb-NO" sz="1600" dirty="0" err="1">
                <a:solidFill>
                  <a:schemeClr val="tx1"/>
                </a:solidFill>
              </a:rPr>
              <a:t>Raw</a:t>
            </a:r>
            <a:r>
              <a:rPr lang="nb-NO" sz="1600" dirty="0">
                <a:solidFill>
                  <a:schemeClr val="tx1"/>
                </a:solidFill>
              </a:rPr>
              <a:t> data band – </a:t>
            </a:r>
            <a:r>
              <a:rPr lang="nb-NO" sz="1600" dirty="0" err="1">
                <a:solidFill>
                  <a:schemeClr val="tx1"/>
                </a:solidFill>
              </a:rPr>
              <a:t>select</a:t>
            </a:r>
            <a:r>
              <a:rPr lang="nb-NO" sz="1600" dirty="0">
                <a:solidFill>
                  <a:schemeClr val="tx1"/>
                </a:solidFill>
              </a:rPr>
              <a:t> </a:t>
            </a:r>
            <a:r>
              <a:rPr lang="nb-NO" sz="1600" dirty="0" err="1">
                <a:solidFill>
                  <a:schemeClr val="tx1"/>
                </a:solidFill>
              </a:rPr>
              <a:t>the</a:t>
            </a:r>
            <a:r>
              <a:rPr lang="nb-NO" sz="1600" dirty="0">
                <a:solidFill>
                  <a:schemeClr val="tx1"/>
                </a:solidFill>
              </a:rPr>
              <a:t> </a:t>
            </a:r>
            <a:r>
              <a:rPr lang="nb-NO" sz="1600" dirty="0" err="1">
                <a:solidFill>
                  <a:schemeClr val="tx1"/>
                </a:solidFill>
              </a:rPr>
              <a:t>frequency</a:t>
            </a:r>
            <a:r>
              <a:rPr lang="nb-NO" sz="1600" dirty="0">
                <a:solidFill>
                  <a:schemeClr val="tx1"/>
                </a:solidFill>
              </a:rPr>
              <a:t> </a:t>
            </a:r>
            <a:r>
              <a:rPr lang="nb-NO" sz="1600" dirty="0" err="1">
                <a:solidFill>
                  <a:schemeClr val="tx1"/>
                </a:solidFill>
              </a:rPr>
              <a:t>you</a:t>
            </a:r>
            <a:r>
              <a:rPr lang="nb-NO" sz="1600" dirty="0">
                <a:solidFill>
                  <a:schemeClr val="tx1"/>
                </a:solidFill>
              </a:rPr>
              <a:t> </a:t>
            </a:r>
            <a:r>
              <a:rPr lang="nb-NO" sz="1600" dirty="0" err="1">
                <a:solidFill>
                  <a:schemeClr val="tx1"/>
                </a:solidFill>
              </a:rPr>
              <a:t>wish</a:t>
            </a:r>
            <a:r>
              <a:rPr lang="nb-NO" sz="1600" dirty="0">
                <a:solidFill>
                  <a:schemeClr val="tx1"/>
                </a:solidFill>
              </a:rPr>
              <a:t> to </a:t>
            </a:r>
            <a:r>
              <a:rPr lang="nb-NO" sz="1600" dirty="0" err="1">
                <a:solidFill>
                  <a:schemeClr val="tx1"/>
                </a:solidFill>
              </a:rPr>
              <a:t>check</a:t>
            </a:r>
            <a:r>
              <a:rPr lang="nb-NO" sz="1600" dirty="0">
                <a:solidFill>
                  <a:schemeClr val="tx1"/>
                </a:solidFill>
              </a:rPr>
              <a:t> for </a:t>
            </a:r>
          </a:p>
          <a:p>
            <a:pPr marL="1257300" lvl="2" indent="-342900" algn="l"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nb-NO" sz="1200" dirty="0">
                <a:solidFill>
                  <a:schemeClr val="tx1"/>
                </a:solidFill>
              </a:rPr>
              <a:t>STW </a:t>
            </a:r>
            <a:r>
              <a:rPr lang="nb-NO" sz="1200" dirty="0" err="1">
                <a:solidFill>
                  <a:schemeClr val="tx1"/>
                </a:solidFill>
              </a:rPr>
              <a:t>default</a:t>
            </a:r>
            <a:r>
              <a:rPr lang="nb-NO" sz="1200" dirty="0">
                <a:solidFill>
                  <a:schemeClr val="tx1"/>
                </a:solidFill>
              </a:rPr>
              <a:t> </a:t>
            </a:r>
            <a:r>
              <a:rPr lang="nb-NO" sz="1200" dirty="0" err="1">
                <a:solidFill>
                  <a:schemeClr val="tx1"/>
                </a:solidFill>
              </a:rPr>
              <a:t>high</a:t>
            </a:r>
            <a:endParaRPr lang="nb-NO" sz="1200" dirty="0">
              <a:solidFill>
                <a:schemeClr val="tx1"/>
              </a:solidFill>
            </a:endParaRPr>
          </a:p>
          <a:p>
            <a:pPr marL="1257300" lvl="2" indent="-342900" algn="l"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nb-NO" sz="1200" dirty="0">
                <a:solidFill>
                  <a:schemeClr val="tx1"/>
                </a:solidFill>
              </a:rPr>
              <a:t>SOG </a:t>
            </a:r>
            <a:r>
              <a:rPr lang="nb-NO" sz="1200" dirty="0" err="1">
                <a:solidFill>
                  <a:schemeClr val="tx1"/>
                </a:solidFill>
              </a:rPr>
              <a:t>default</a:t>
            </a:r>
            <a:r>
              <a:rPr lang="nb-NO" sz="1200" dirty="0">
                <a:solidFill>
                  <a:schemeClr val="tx1"/>
                </a:solidFill>
              </a:rPr>
              <a:t> </a:t>
            </a:r>
            <a:r>
              <a:rPr lang="nb-NO" sz="1200" dirty="0" err="1">
                <a:solidFill>
                  <a:schemeClr val="tx1"/>
                </a:solidFill>
              </a:rPr>
              <a:t>low</a:t>
            </a:r>
            <a:endParaRPr lang="nb-NO" sz="1200" dirty="0">
              <a:solidFill>
                <a:schemeClr val="tx1"/>
              </a:solidFill>
            </a:endParaRPr>
          </a:p>
          <a:p>
            <a:pPr marL="800100" lvl="1" indent="-342900" algn="l"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nb-NO" sz="1600" dirty="0">
                <a:solidFill>
                  <a:schemeClr val="tx1"/>
                </a:solidFill>
              </a:rPr>
              <a:t>Log </a:t>
            </a:r>
            <a:r>
              <a:rPr lang="nb-NO" sz="1600" dirty="0" err="1">
                <a:solidFill>
                  <a:schemeClr val="tx1"/>
                </a:solidFill>
              </a:rPr>
              <a:t>Raw</a:t>
            </a:r>
            <a:r>
              <a:rPr lang="nb-NO" sz="1600" dirty="0">
                <a:solidFill>
                  <a:schemeClr val="tx1"/>
                </a:solidFill>
              </a:rPr>
              <a:t> Data - Start logging</a:t>
            </a:r>
          </a:p>
          <a:p>
            <a:pPr marL="800100" lvl="1" indent="-342900" algn="l">
              <a:lnSpc>
                <a:spcPct val="80000"/>
              </a:lnSpc>
              <a:buFont typeface="Arial" panose="020B0604020202020204" pitchFamily="34" charset="0"/>
              <a:buChar char="•"/>
            </a:pPr>
            <a:endParaRPr lang="nb-NO" sz="1600" dirty="0">
              <a:solidFill>
                <a:schemeClr val="tx1"/>
              </a:solidFill>
            </a:endParaRPr>
          </a:p>
          <a:p>
            <a:pPr lvl="1" algn="l">
              <a:lnSpc>
                <a:spcPct val="80000"/>
              </a:lnSpc>
            </a:pPr>
            <a:r>
              <a:rPr lang="nb-NO" sz="1600" dirty="0">
                <a:solidFill>
                  <a:schemeClr val="tx1"/>
                </a:solidFill>
              </a:rPr>
              <a:t>This </a:t>
            </a:r>
            <a:r>
              <a:rPr lang="nb-NO" sz="1600" dirty="0" err="1">
                <a:solidFill>
                  <a:schemeClr val="tx1"/>
                </a:solidFill>
              </a:rPr>
              <a:t>function</a:t>
            </a:r>
            <a:r>
              <a:rPr lang="nb-NO" sz="1600" dirty="0">
                <a:solidFill>
                  <a:schemeClr val="tx1"/>
                </a:solidFill>
              </a:rPr>
              <a:t> </a:t>
            </a:r>
            <a:r>
              <a:rPr lang="nb-NO" sz="1600" dirty="0" err="1">
                <a:solidFill>
                  <a:schemeClr val="tx1"/>
                </a:solidFill>
              </a:rPr>
              <a:t>takes</a:t>
            </a:r>
            <a:r>
              <a:rPr lang="nb-NO" sz="1600" dirty="0">
                <a:solidFill>
                  <a:schemeClr val="tx1"/>
                </a:solidFill>
              </a:rPr>
              <a:t> a longer time to </a:t>
            </a:r>
            <a:r>
              <a:rPr lang="nb-NO" sz="1600" dirty="0" err="1">
                <a:solidFill>
                  <a:schemeClr val="tx1"/>
                </a:solidFill>
              </a:rPr>
              <a:t>communicate</a:t>
            </a:r>
            <a:r>
              <a:rPr lang="nb-NO" sz="1600" dirty="0">
                <a:solidFill>
                  <a:schemeClr val="tx1"/>
                </a:solidFill>
              </a:rPr>
              <a:t>, so </a:t>
            </a:r>
            <a:r>
              <a:rPr lang="nb-NO" sz="1600" dirty="0" err="1">
                <a:solidFill>
                  <a:schemeClr val="tx1"/>
                </a:solidFill>
              </a:rPr>
              <a:t>once</a:t>
            </a:r>
            <a:r>
              <a:rPr lang="nb-NO" sz="1600" dirty="0">
                <a:solidFill>
                  <a:schemeClr val="tx1"/>
                </a:solidFill>
              </a:rPr>
              <a:t> </a:t>
            </a:r>
            <a:r>
              <a:rPr lang="nb-NO" sz="1600" dirty="0" err="1">
                <a:solidFill>
                  <a:schemeClr val="tx1"/>
                </a:solidFill>
              </a:rPr>
              <a:t>running</a:t>
            </a:r>
            <a:r>
              <a:rPr lang="nb-NO" sz="1600" dirty="0">
                <a:solidFill>
                  <a:schemeClr val="tx1"/>
                </a:solidFill>
              </a:rPr>
              <a:t>, do not press </a:t>
            </a:r>
            <a:r>
              <a:rPr lang="nb-NO" sz="1600" dirty="0" err="1">
                <a:solidFill>
                  <a:schemeClr val="tx1"/>
                </a:solidFill>
              </a:rPr>
              <a:t>the</a:t>
            </a:r>
            <a:r>
              <a:rPr lang="nb-NO" sz="1600" dirty="0">
                <a:solidFill>
                  <a:schemeClr val="tx1"/>
                </a:solidFill>
              </a:rPr>
              <a:t> </a:t>
            </a:r>
            <a:r>
              <a:rPr lang="nb-NO" sz="1600" dirty="0" err="1">
                <a:solidFill>
                  <a:schemeClr val="tx1"/>
                </a:solidFill>
              </a:rPr>
              <a:t>buttons</a:t>
            </a:r>
            <a:r>
              <a:rPr lang="nb-NO" sz="1600" dirty="0">
                <a:solidFill>
                  <a:schemeClr val="tx1"/>
                </a:solidFill>
              </a:rPr>
              <a:t> fast. </a:t>
            </a:r>
          </a:p>
          <a:p>
            <a:pPr lvl="1" algn="l">
              <a:lnSpc>
                <a:spcPct val="80000"/>
              </a:lnSpc>
            </a:pPr>
            <a:r>
              <a:rPr lang="nb-NO" sz="1600" dirty="0">
                <a:solidFill>
                  <a:schemeClr val="tx1"/>
                </a:solidFill>
              </a:rPr>
              <a:t>If all </a:t>
            </a:r>
            <a:r>
              <a:rPr lang="nb-NO" sz="1600" dirty="0" err="1">
                <a:solidFill>
                  <a:schemeClr val="tx1"/>
                </a:solidFill>
              </a:rPr>
              <a:t>fails</a:t>
            </a:r>
            <a:r>
              <a:rPr lang="nb-NO" sz="1600" dirty="0">
                <a:solidFill>
                  <a:schemeClr val="tx1"/>
                </a:solidFill>
              </a:rPr>
              <a:t>, </a:t>
            </a:r>
            <a:r>
              <a:rPr lang="nb-NO" sz="1600" dirty="0" err="1">
                <a:solidFill>
                  <a:schemeClr val="tx1"/>
                </a:solidFill>
              </a:rPr>
              <a:t>restart</a:t>
            </a:r>
            <a:r>
              <a:rPr lang="nb-NO" sz="1600" dirty="0">
                <a:solidFill>
                  <a:schemeClr val="tx1"/>
                </a:solidFill>
              </a:rPr>
              <a:t> </a:t>
            </a:r>
            <a:r>
              <a:rPr lang="nb-NO" sz="1600" dirty="0" err="1">
                <a:solidFill>
                  <a:schemeClr val="tx1"/>
                </a:solidFill>
              </a:rPr>
              <a:t>the</a:t>
            </a:r>
            <a:r>
              <a:rPr lang="nb-NO" sz="1600" dirty="0">
                <a:solidFill>
                  <a:schemeClr val="tx1"/>
                </a:solidFill>
              </a:rPr>
              <a:t> system </a:t>
            </a:r>
          </a:p>
          <a:p>
            <a:pPr lvl="1" algn="l">
              <a:lnSpc>
                <a:spcPct val="80000"/>
              </a:lnSpc>
            </a:pPr>
            <a:r>
              <a:rPr lang="nb-NO" sz="1600" dirty="0">
                <a:solidFill>
                  <a:schemeClr val="tx1"/>
                </a:solidFill>
              </a:rPr>
              <a:t>Log for at </a:t>
            </a:r>
            <a:r>
              <a:rPr lang="nb-NO" sz="1600" dirty="0" err="1">
                <a:solidFill>
                  <a:schemeClr val="tx1"/>
                </a:solidFill>
              </a:rPr>
              <a:t>least</a:t>
            </a:r>
            <a:r>
              <a:rPr lang="nb-NO" sz="1600" dirty="0">
                <a:solidFill>
                  <a:schemeClr val="tx1"/>
                </a:solidFill>
              </a:rPr>
              <a:t> a </a:t>
            </a:r>
            <a:r>
              <a:rPr lang="nb-NO" sz="1600" dirty="0" err="1">
                <a:solidFill>
                  <a:schemeClr val="tx1"/>
                </a:solidFill>
              </a:rPr>
              <a:t>minute</a:t>
            </a:r>
            <a:r>
              <a:rPr lang="nb-NO" sz="1600" dirty="0">
                <a:solidFill>
                  <a:schemeClr val="tx1"/>
                </a:solidFill>
              </a:rPr>
              <a:t>, and best at </a:t>
            </a:r>
            <a:r>
              <a:rPr lang="nb-NO" sz="1600" dirty="0" err="1">
                <a:solidFill>
                  <a:schemeClr val="tx1"/>
                </a:solidFill>
              </a:rPr>
              <a:t>the</a:t>
            </a:r>
            <a:r>
              <a:rPr lang="nb-NO" sz="1600" dirty="0">
                <a:solidFill>
                  <a:schemeClr val="tx1"/>
                </a:solidFill>
              </a:rPr>
              <a:t> time </a:t>
            </a:r>
            <a:r>
              <a:rPr lang="nb-NO" sz="1600" dirty="0" err="1">
                <a:solidFill>
                  <a:schemeClr val="tx1"/>
                </a:solidFill>
              </a:rPr>
              <a:t>you</a:t>
            </a:r>
            <a:r>
              <a:rPr lang="nb-NO" sz="1600" dirty="0">
                <a:solidFill>
                  <a:schemeClr val="tx1"/>
                </a:solidFill>
              </a:rPr>
              <a:t> </a:t>
            </a:r>
            <a:r>
              <a:rPr lang="nb-NO" sz="1600" dirty="0" err="1">
                <a:solidFill>
                  <a:schemeClr val="tx1"/>
                </a:solidFill>
              </a:rPr>
              <a:t>are</a:t>
            </a:r>
            <a:r>
              <a:rPr lang="nb-NO" sz="1600" dirty="0">
                <a:solidFill>
                  <a:schemeClr val="tx1"/>
                </a:solidFill>
              </a:rPr>
              <a:t> </a:t>
            </a:r>
            <a:r>
              <a:rPr lang="nb-NO" sz="1600" dirty="0" err="1">
                <a:solidFill>
                  <a:schemeClr val="tx1"/>
                </a:solidFill>
              </a:rPr>
              <a:t>hving</a:t>
            </a:r>
            <a:r>
              <a:rPr lang="nb-NO" sz="1600" dirty="0">
                <a:solidFill>
                  <a:schemeClr val="tx1"/>
                </a:solidFill>
              </a:rPr>
              <a:t> </a:t>
            </a:r>
            <a:r>
              <a:rPr lang="nb-NO" sz="1600" dirty="0" err="1">
                <a:solidFill>
                  <a:schemeClr val="tx1"/>
                </a:solidFill>
              </a:rPr>
              <a:t>the</a:t>
            </a:r>
            <a:r>
              <a:rPr lang="nb-NO" sz="1600" dirty="0">
                <a:solidFill>
                  <a:schemeClr val="tx1"/>
                </a:solidFill>
              </a:rPr>
              <a:t> problems</a:t>
            </a:r>
          </a:p>
          <a:p>
            <a:pPr marL="342900" indent="-342900" algn="l"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nb-NO" sz="2000" dirty="0">
                <a:solidFill>
                  <a:schemeClr val="tx1"/>
                </a:solidFill>
              </a:rPr>
              <a:t>Analyse </a:t>
            </a:r>
            <a:r>
              <a:rPr lang="nb-NO" sz="2000" dirty="0" err="1">
                <a:solidFill>
                  <a:schemeClr val="tx1"/>
                </a:solidFill>
              </a:rPr>
              <a:t>the</a:t>
            </a:r>
            <a:r>
              <a:rPr lang="nb-NO" sz="2000" dirty="0">
                <a:solidFill>
                  <a:schemeClr val="tx1"/>
                </a:solidFill>
              </a:rPr>
              <a:t> data </a:t>
            </a:r>
            <a:r>
              <a:rPr lang="nb-NO" sz="2000" dirty="0" err="1">
                <a:solidFill>
                  <a:schemeClr val="tx1"/>
                </a:solidFill>
              </a:rPr>
              <a:t>on</a:t>
            </a:r>
            <a:r>
              <a:rPr lang="nb-NO" sz="2000" dirty="0">
                <a:solidFill>
                  <a:schemeClr val="tx1"/>
                </a:solidFill>
              </a:rPr>
              <a:t> </a:t>
            </a:r>
            <a:r>
              <a:rPr lang="nb-NO" sz="2000" dirty="0" err="1">
                <a:solidFill>
                  <a:schemeClr val="tx1"/>
                </a:solidFill>
              </a:rPr>
              <a:t>the</a:t>
            </a:r>
            <a:r>
              <a:rPr lang="nb-NO" sz="2000" dirty="0">
                <a:solidFill>
                  <a:schemeClr val="tx1"/>
                </a:solidFill>
              </a:rPr>
              <a:t> USB </a:t>
            </a:r>
            <a:r>
              <a:rPr lang="nb-NO" sz="2000" dirty="0" err="1">
                <a:solidFill>
                  <a:schemeClr val="tx1"/>
                </a:solidFill>
              </a:rPr>
              <a:t>stick</a:t>
            </a:r>
            <a:r>
              <a:rPr lang="nb-NO" sz="2000" dirty="0">
                <a:solidFill>
                  <a:schemeClr val="tx1"/>
                </a:solidFill>
              </a:rPr>
              <a:t> </a:t>
            </a:r>
            <a:r>
              <a:rPr lang="nb-NO" sz="2000" dirty="0" err="1">
                <a:solidFill>
                  <a:schemeClr val="tx1"/>
                </a:solidFill>
              </a:rPr>
              <a:t>using</a:t>
            </a:r>
            <a:r>
              <a:rPr lang="nb-NO" sz="2000" dirty="0">
                <a:solidFill>
                  <a:schemeClr val="tx1"/>
                </a:solidFill>
              </a:rPr>
              <a:t> service software or </a:t>
            </a:r>
            <a:r>
              <a:rPr lang="nb-NO" sz="2000" dirty="0" err="1">
                <a:solidFill>
                  <a:schemeClr val="tx1"/>
                </a:solidFill>
              </a:rPr>
              <a:t>analysis</a:t>
            </a:r>
            <a:r>
              <a:rPr lang="nb-NO" sz="2000" dirty="0">
                <a:solidFill>
                  <a:schemeClr val="tx1"/>
                </a:solidFill>
              </a:rPr>
              <a:t> software</a:t>
            </a:r>
          </a:p>
          <a:p>
            <a:pPr eaLnBrk="1" hangingPunct="1">
              <a:lnSpc>
                <a:spcPct val="80000"/>
              </a:lnSpc>
            </a:pPr>
            <a:endParaRPr lang="nb-NO" sz="2000" dirty="0">
              <a:solidFill>
                <a:schemeClr val="tx1"/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809E2A5-E81B-4A96-ACAA-A9CAB142CFC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87140" y="1571432"/>
            <a:ext cx="4177348" cy="2505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468526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619672" y="980728"/>
            <a:ext cx="6192688" cy="578495"/>
          </a:xfrm>
        </p:spPr>
        <p:txBody>
          <a:bodyPr/>
          <a:lstStyle/>
          <a:p>
            <a:pPr eaLnBrk="1" hangingPunct="1"/>
            <a:r>
              <a:rPr lang="nb-NO" dirty="0"/>
              <a:t>Service and Diagnostics</a:t>
            </a:r>
            <a:endParaRPr lang="en-US" dirty="0"/>
          </a:p>
        </p:txBody>
      </p:sp>
      <p:sp>
        <p:nvSpPr>
          <p:cNvPr id="6144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539552" y="1700808"/>
            <a:ext cx="6048672" cy="4320480"/>
          </a:xfrm>
        </p:spPr>
        <p:txBody>
          <a:bodyPr/>
          <a:lstStyle/>
          <a:p>
            <a:pPr marL="342900" indent="-342900" algn="l" eaLnBrk="1" hangingPunct="1"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nb-NO" sz="2400" dirty="0" err="1">
                <a:solidFill>
                  <a:schemeClr val="tx1"/>
                </a:solidFill>
              </a:rPr>
              <a:t>Looking</a:t>
            </a:r>
            <a:r>
              <a:rPr lang="nb-NO" sz="2400" dirty="0">
                <a:solidFill>
                  <a:schemeClr val="tx1"/>
                </a:solidFill>
              </a:rPr>
              <a:t> at </a:t>
            </a:r>
            <a:r>
              <a:rPr lang="nb-NO" sz="2400" dirty="0" err="1">
                <a:solidFill>
                  <a:schemeClr val="tx1"/>
                </a:solidFill>
              </a:rPr>
              <a:t>the</a:t>
            </a:r>
            <a:r>
              <a:rPr lang="nb-NO" sz="2400" dirty="0">
                <a:solidFill>
                  <a:schemeClr val="tx1"/>
                </a:solidFill>
              </a:rPr>
              <a:t> </a:t>
            </a:r>
            <a:r>
              <a:rPr lang="nb-NO" sz="2400" dirty="0" err="1">
                <a:solidFill>
                  <a:schemeClr val="tx1"/>
                </a:solidFill>
              </a:rPr>
              <a:t>logged</a:t>
            </a:r>
            <a:r>
              <a:rPr lang="nb-NO" sz="2400" dirty="0">
                <a:solidFill>
                  <a:schemeClr val="tx1"/>
                </a:solidFill>
              </a:rPr>
              <a:t> data </a:t>
            </a:r>
          </a:p>
          <a:p>
            <a:pPr marL="800100" lvl="1" indent="-342900" algn="l"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nb-NO" sz="1600" dirty="0">
                <a:solidFill>
                  <a:schemeClr val="tx1"/>
                </a:solidFill>
              </a:rPr>
              <a:t>USB </a:t>
            </a:r>
            <a:r>
              <a:rPr lang="nb-NO" sz="1600" dirty="0" err="1">
                <a:solidFill>
                  <a:schemeClr val="tx1"/>
                </a:solidFill>
              </a:rPr>
              <a:t>stick</a:t>
            </a:r>
            <a:r>
              <a:rPr lang="nb-NO" sz="1600" dirty="0">
                <a:solidFill>
                  <a:schemeClr val="tx1"/>
                </a:solidFill>
              </a:rPr>
              <a:t> </a:t>
            </a:r>
            <a:r>
              <a:rPr lang="nb-NO" sz="1600" dirty="0" err="1">
                <a:solidFill>
                  <a:schemeClr val="tx1"/>
                </a:solidFill>
              </a:rPr>
              <a:t>will</a:t>
            </a:r>
            <a:r>
              <a:rPr lang="nb-NO" sz="1600" dirty="0">
                <a:solidFill>
                  <a:schemeClr val="tx1"/>
                </a:solidFill>
              </a:rPr>
              <a:t> </a:t>
            </a:r>
            <a:r>
              <a:rPr lang="nb-NO" sz="1600" dirty="0" err="1">
                <a:solidFill>
                  <a:schemeClr val="tx1"/>
                </a:solidFill>
              </a:rPr>
              <a:t>contain</a:t>
            </a:r>
            <a:r>
              <a:rPr lang="nb-NO" sz="1600" dirty="0">
                <a:solidFill>
                  <a:schemeClr val="tx1"/>
                </a:solidFill>
              </a:rPr>
              <a:t> a </a:t>
            </a:r>
            <a:r>
              <a:rPr lang="nb-NO" sz="1600" dirty="0" err="1">
                <a:solidFill>
                  <a:schemeClr val="tx1"/>
                </a:solidFill>
              </a:rPr>
              <a:t>directory</a:t>
            </a:r>
            <a:r>
              <a:rPr lang="nb-NO" sz="1600" dirty="0">
                <a:solidFill>
                  <a:schemeClr val="tx1"/>
                </a:solidFill>
              </a:rPr>
              <a:t> SKIPPER, and a </a:t>
            </a:r>
            <a:r>
              <a:rPr lang="nb-NO" sz="1600" dirty="0" err="1">
                <a:solidFill>
                  <a:schemeClr val="tx1"/>
                </a:solidFill>
              </a:rPr>
              <a:t>number</a:t>
            </a:r>
            <a:r>
              <a:rPr lang="nb-NO" sz="1600" dirty="0">
                <a:solidFill>
                  <a:schemeClr val="tx1"/>
                </a:solidFill>
              </a:rPr>
              <a:t> </a:t>
            </a:r>
            <a:r>
              <a:rPr lang="nb-NO" sz="1600" dirty="0" err="1">
                <a:solidFill>
                  <a:schemeClr val="tx1"/>
                </a:solidFill>
              </a:rPr>
              <a:t>of</a:t>
            </a:r>
            <a:r>
              <a:rPr lang="nb-NO" sz="1600" dirty="0">
                <a:solidFill>
                  <a:schemeClr val="tx1"/>
                </a:solidFill>
              </a:rPr>
              <a:t> files</a:t>
            </a:r>
          </a:p>
          <a:p>
            <a:pPr marL="800100" lvl="1" indent="-342900" algn="l">
              <a:lnSpc>
                <a:spcPct val="80000"/>
              </a:lnSpc>
              <a:buFont typeface="Arial" panose="020B0604020202020204" pitchFamily="34" charset="0"/>
              <a:buChar char="•"/>
            </a:pPr>
            <a:endParaRPr lang="nb-NO" sz="1600" dirty="0">
              <a:solidFill>
                <a:schemeClr val="tx1"/>
              </a:solidFill>
            </a:endParaRPr>
          </a:p>
          <a:p>
            <a:pPr marL="342900" indent="-342900" algn="l"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nb-NO" sz="2000" dirty="0">
                <a:solidFill>
                  <a:schemeClr val="tx1"/>
                </a:solidFill>
              </a:rPr>
              <a:t>Analyse </a:t>
            </a:r>
            <a:r>
              <a:rPr lang="nb-NO" sz="2000" dirty="0" err="1">
                <a:solidFill>
                  <a:schemeClr val="tx1"/>
                </a:solidFill>
              </a:rPr>
              <a:t>the</a:t>
            </a:r>
            <a:r>
              <a:rPr lang="nb-NO" sz="2000" dirty="0">
                <a:solidFill>
                  <a:schemeClr val="tx1"/>
                </a:solidFill>
              </a:rPr>
              <a:t> data </a:t>
            </a:r>
            <a:r>
              <a:rPr lang="nb-NO" sz="2000" dirty="0" err="1">
                <a:solidFill>
                  <a:schemeClr val="tx1"/>
                </a:solidFill>
              </a:rPr>
              <a:t>on</a:t>
            </a:r>
            <a:r>
              <a:rPr lang="nb-NO" sz="2000" dirty="0">
                <a:solidFill>
                  <a:schemeClr val="tx1"/>
                </a:solidFill>
              </a:rPr>
              <a:t> </a:t>
            </a:r>
            <a:r>
              <a:rPr lang="nb-NO" sz="2000" dirty="0" err="1">
                <a:solidFill>
                  <a:schemeClr val="tx1"/>
                </a:solidFill>
              </a:rPr>
              <a:t>the</a:t>
            </a:r>
            <a:r>
              <a:rPr lang="nb-NO" sz="2000" dirty="0">
                <a:solidFill>
                  <a:schemeClr val="tx1"/>
                </a:solidFill>
              </a:rPr>
              <a:t> USB </a:t>
            </a:r>
            <a:r>
              <a:rPr lang="nb-NO" sz="2000" dirty="0" err="1">
                <a:solidFill>
                  <a:schemeClr val="tx1"/>
                </a:solidFill>
              </a:rPr>
              <a:t>stick</a:t>
            </a:r>
            <a:r>
              <a:rPr lang="nb-NO" sz="2000" dirty="0">
                <a:solidFill>
                  <a:schemeClr val="tx1"/>
                </a:solidFill>
              </a:rPr>
              <a:t> </a:t>
            </a:r>
            <a:r>
              <a:rPr lang="nb-NO" sz="2000" dirty="0" err="1">
                <a:solidFill>
                  <a:schemeClr val="tx1"/>
                </a:solidFill>
              </a:rPr>
              <a:t>using</a:t>
            </a:r>
            <a:r>
              <a:rPr lang="nb-NO" sz="2000" dirty="0">
                <a:solidFill>
                  <a:schemeClr val="tx1"/>
                </a:solidFill>
              </a:rPr>
              <a:t> service software or </a:t>
            </a:r>
            <a:r>
              <a:rPr lang="nb-NO" sz="2000" dirty="0" err="1">
                <a:solidFill>
                  <a:schemeClr val="tx1"/>
                </a:solidFill>
              </a:rPr>
              <a:t>analysis</a:t>
            </a:r>
            <a:r>
              <a:rPr lang="nb-NO" sz="2000" dirty="0">
                <a:solidFill>
                  <a:schemeClr val="tx1"/>
                </a:solidFill>
              </a:rPr>
              <a:t> software (demo)</a:t>
            </a:r>
          </a:p>
          <a:p>
            <a:pPr eaLnBrk="1" hangingPunct="1">
              <a:lnSpc>
                <a:spcPct val="80000"/>
              </a:lnSpc>
            </a:pPr>
            <a:endParaRPr lang="nb-NO" sz="2000" dirty="0">
              <a:solidFill>
                <a:schemeClr val="tx1"/>
              </a:solidFill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12CC51F-A84A-4DB9-A627-8C60067C9E6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30556"/>
          <a:stretch/>
        </p:blipFill>
        <p:spPr>
          <a:xfrm>
            <a:off x="6876256" y="1689496"/>
            <a:ext cx="1800200" cy="173379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47880BF8-41EF-4439-9C46-64FFFF6783F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27684" y="3550208"/>
            <a:ext cx="5004556" cy="25845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748936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619672" y="980728"/>
            <a:ext cx="6192688" cy="578495"/>
          </a:xfrm>
        </p:spPr>
        <p:txBody>
          <a:bodyPr/>
          <a:lstStyle/>
          <a:p>
            <a:pPr eaLnBrk="1" hangingPunct="1"/>
            <a:r>
              <a:rPr lang="nb-NO" dirty="0"/>
              <a:t>Service and Diagnostics</a:t>
            </a:r>
            <a:endParaRPr lang="en-US" dirty="0"/>
          </a:p>
        </p:txBody>
      </p:sp>
      <p:sp>
        <p:nvSpPr>
          <p:cNvPr id="6144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23528" y="1412776"/>
            <a:ext cx="6519187" cy="4320480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endParaRPr lang="nb-NO" sz="1800" b="1" dirty="0">
              <a:solidFill>
                <a:schemeClr val="tx1"/>
              </a:solidFill>
            </a:endParaRPr>
          </a:p>
          <a:p>
            <a:pPr marL="742950" lvl="1" indent="-285750" algn="l"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nb-NO" sz="1800" b="1" dirty="0" err="1">
                <a:solidFill>
                  <a:schemeClr val="tx1"/>
                </a:solidFill>
              </a:rPr>
              <a:t>Looking</a:t>
            </a:r>
            <a:r>
              <a:rPr lang="nb-NO" sz="1800" b="1" dirty="0">
                <a:solidFill>
                  <a:schemeClr val="tx1"/>
                </a:solidFill>
              </a:rPr>
              <a:t> at </a:t>
            </a:r>
            <a:r>
              <a:rPr lang="nb-NO" sz="1800" b="1" dirty="0" err="1">
                <a:solidFill>
                  <a:schemeClr val="tx1"/>
                </a:solidFill>
              </a:rPr>
              <a:t>raw</a:t>
            </a:r>
            <a:r>
              <a:rPr lang="nb-NO" sz="1800" b="1" dirty="0">
                <a:solidFill>
                  <a:schemeClr val="tx1"/>
                </a:solidFill>
              </a:rPr>
              <a:t> data (demo)</a:t>
            </a:r>
          </a:p>
          <a:p>
            <a:pPr lvl="1" algn="l">
              <a:lnSpc>
                <a:spcPct val="80000"/>
              </a:lnSpc>
            </a:pPr>
            <a:r>
              <a:rPr lang="nb-NO" sz="1800" dirty="0">
                <a:solidFill>
                  <a:schemeClr val="tx1"/>
                </a:solidFill>
              </a:rPr>
              <a:t>Service software</a:t>
            </a:r>
          </a:p>
          <a:p>
            <a:pPr lvl="1" algn="l">
              <a:lnSpc>
                <a:spcPct val="80000"/>
              </a:lnSpc>
            </a:pPr>
            <a:r>
              <a:rPr lang="nb-NO" sz="1800" dirty="0">
                <a:solidFill>
                  <a:schemeClr val="tx1"/>
                </a:solidFill>
              </a:rPr>
              <a:t>- Shows </a:t>
            </a:r>
            <a:r>
              <a:rPr lang="nb-NO" sz="1800" dirty="0" err="1">
                <a:solidFill>
                  <a:schemeClr val="tx1"/>
                </a:solidFill>
              </a:rPr>
              <a:t>frequency</a:t>
            </a:r>
            <a:r>
              <a:rPr lang="nb-NO" sz="1800" dirty="0">
                <a:solidFill>
                  <a:schemeClr val="tx1"/>
                </a:solidFill>
              </a:rPr>
              <a:t> signal, </a:t>
            </a:r>
            <a:r>
              <a:rPr lang="nb-NO" sz="1800" dirty="0" err="1">
                <a:solidFill>
                  <a:schemeClr val="tx1"/>
                </a:solidFill>
              </a:rPr>
              <a:t>if</a:t>
            </a:r>
            <a:r>
              <a:rPr lang="nb-NO" sz="1800" dirty="0">
                <a:solidFill>
                  <a:schemeClr val="tx1"/>
                </a:solidFill>
              </a:rPr>
              <a:t> </a:t>
            </a:r>
            <a:r>
              <a:rPr lang="nb-NO" sz="1800" dirty="0" err="1">
                <a:solidFill>
                  <a:schemeClr val="tx1"/>
                </a:solidFill>
              </a:rPr>
              <a:t>they</a:t>
            </a:r>
            <a:r>
              <a:rPr lang="nb-NO" sz="1800" dirty="0">
                <a:solidFill>
                  <a:schemeClr val="tx1"/>
                </a:solidFill>
              </a:rPr>
              <a:t> </a:t>
            </a:r>
            <a:r>
              <a:rPr lang="nb-NO" sz="1800" dirty="0" err="1">
                <a:solidFill>
                  <a:schemeClr val="tx1"/>
                </a:solidFill>
              </a:rPr>
              <a:t>are</a:t>
            </a:r>
            <a:r>
              <a:rPr lang="nb-NO" sz="1800" dirty="0">
                <a:solidFill>
                  <a:schemeClr val="tx1"/>
                </a:solidFill>
              </a:rPr>
              <a:t> </a:t>
            </a:r>
            <a:r>
              <a:rPr lang="nb-NO" sz="1800" dirty="0" err="1">
                <a:solidFill>
                  <a:schemeClr val="tx1"/>
                </a:solidFill>
              </a:rPr>
              <a:t>too</a:t>
            </a:r>
            <a:r>
              <a:rPr lang="nb-NO" sz="1800" dirty="0">
                <a:solidFill>
                  <a:schemeClr val="tx1"/>
                </a:solidFill>
              </a:rPr>
              <a:t> </a:t>
            </a:r>
            <a:r>
              <a:rPr lang="nb-NO" sz="1800" dirty="0" err="1">
                <a:solidFill>
                  <a:schemeClr val="tx1"/>
                </a:solidFill>
              </a:rPr>
              <a:t>weak</a:t>
            </a:r>
            <a:r>
              <a:rPr lang="nb-NO" sz="1800" dirty="0">
                <a:solidFill>
                  <a:schemeClr val="tx1"/>
                </a:solidFill>
              </a:rPr>
              <a:t>, </a:t>
            </a:r>
            <a:r>
              <a:rPr lang="nb-NO" sz="1800" dirty="0" err="1">
                <a:solidFill>
                  <a:schemeClr val="tx1"/>
                </a:solidFill>
              </a:rPr>
              <a:t>no</a:t>
            </a:r>
            <a:r>
              <a:rPr lang="nb-NO" sz="1800" dirty="0">
                <a:solidFill>
                  <a:schemeClr val="tx1"/>
                </a:solidFill>
              </a:rPr>
              <a:t> speed </a:t>
            </a:r>
            <a:r>
              <a:rPr lang="nb-NO" sz="1800" dirty="0" err="1">
                <a:solidFill>
                  <a:schemeClr val="tx1"/>
                </a:solidFill>
              </a:rPr>
              <a:t>detected</a:t>
            </a:r>
            <a:endParaRPr lang="nb-NO" sz="1800" dirty="0">
              <a:solidFill>
                <a:schemeClr val="tx1"/>
              </a:solidFill>
            </a:endParaRPr>
          </a:p>
          <a:p>
            <a:pPr lvl="1" algn="l">
              <a:lnSpc>
                <a:spcPct val="80000"/>
              </a:lnSpc>
            </a:pPr>
            <a:endParaRPr lang="nb-NO" sz="1800" dirty="0">
              <a:solidFill>
                <a:schemeClr val="tx1"/>
              </a:solidFill>
            </a:endParaRPr>
          </a:p>
          <a:p>
            <a:pPr marL="742950" lvl="1" indent="-285750" algn="l">
              <a:lnSpc>
                <a:spcPct val="80000"/>
              </a:lnSpc>
              <a:buFontTx/>
              <a:buChar char="-"/>
            </a:pPr>
            <a:endParaRPr lang="nb-NO" sz="1800" dirty="0">
              <a:solidFill>
                <a:schemeClr val="tx1"/>
              </a:solidFill>
            </a:endParaRPr>
          </a:p>
          <a:p>
            <a:pPr marL="742950" lvl="1" indent="-285750" algn="l">
              <a:lnSpc>
                <a:spcPct val="80000"/>
              </a:lnSpc>
              <a:buFontTx/>
              <a:buChar char="-"/>
            </a:pPr>
            <a:endParaRPr lang="nb-NO" sz="1400" dirty="0">
              <a:solidFill>
                <a:schemeClr val="tx1"/>
              </a:solidFill>
            </a:endParaRPr>
          </a:p>
          <a:p>
            <a:pPr lvl="1" algn="l">
              <a:lnSpc>
                <a:spcPct val="80000"/>
              </a:lnSpc>
            </a:pPr>
            <a:endParaRPr lang="nb-NO" sz="1200" dirty="0">
              <a:solidFill>
                <a:schemeClr val="tx1"/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8CAA672-3908-41B5-B755-1BB3A9A222E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42715" y="1484784"/>
            <a:ext cx="1939290" cy="221361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B69DC339-1469-4E5C-A09F-EDC84D4F6B16}"/>
              </a:ext>
            </a:extLst>
          </p:cNvPr>
          <p:cNvSpPr/>
          <p:nvPr/>
        </p:nvSpPr>
        <p:spPr>
          <a:xfrm>
            <a:off x="7740352" y="2854151"/>
            <a:ext cx="792088" cy="79208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27847E9-3372-4CE7-9A14-A7E20059874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0814" y="2780928"/>
            <a:ext cx="6292336" cy="3476391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81591F15-0255-42D6-A72D-7FCB8348B12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44109" y="2929054"/>
            <a:ext cx="3563888" cy="1287924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78438D4C-0E6C-48B1-BB6B-7A29090DB33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123363" y="3646239"/>
            <a:ext cx="4473016" cy="25190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231485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9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140968"/>
            <a:ext cx="1748306" cy="2952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6" name="Picture 2" descr="http://t0.gstatic.com/images?q=tbn:ANd9GcQHAlzd1HRYhp6WhYdEJ97wW24ssg71B40qQUw4s0332kwWIe0N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504" y="1268760"/>
            <a:ext cx="1872207" cy="1872208"/>
          </a:xfrm>
          <a:prstGeom prst="rect">
            <a:avLst/>
          </a:prstGeom>
          <a:noFill/>
        </p:spPr>
      </p:pic>
      <p:sp>
        <p:nvSpPr>
          <p:cNvPr id="6553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3568" y="1268761"/>
            <a:ext cx="7772400" cy="1008112"/>
          </a:xfrm>
        </p:spPr>
        <p:txBody>
          <a:bodyPr/>
          <a:lstStyle/>
          <a:p>
            <a:pPr eaLnBrk="1" hangingPunct="1"/>
            <a:r>
              <a:rPr lang="nb-NO" dirty="0"/>
              <a:t>Service </a:t>
            </a:r>
            <a:r>
              <a:rPr lang="nb-NO" dirty="0" err="1"/>
              <a:t>Equipment</a:t>
            </a:r>
            <a:endParaRPr lang="nb-NO" dirty="0"/>
          </a:p>
        </p:txBody>
      </p:sp>
      <p:sp>
        <p:nvSpPr>
          <p:cNvPr id="6553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403648" y="2420888"/>
            <a:ext cx="6400800" cy="2952328"/>
          </a:xfrm>
        </p:spPr>
        <p:txBody>
          <a:bodyPr/>
          <a:lstStyle/>
          <a:p>
            <a:pPr eaLnBrk="1" hangingPunct="1"/>
            <a:r>
              <a:rPr lang="nb-NO" dirty="0"/>
              <a:t>Voltmeter</a:t>
            </a:r>
          </a:p>
          <a:p>
            <a:pPr eaLnBrk="1" hangingPunct="1"/>
            <a:r>
              <a:rPr lang="nb-NO" dirty="0" err="1"/>
              <a:t>Echo</a:t>
            </a:r>
            <a:r>
              <a:rPr lang="nb-NO" dirty="0"/>
              <a:t> </a:t>
            </a:r>
            <a:r>
              <a:rPr lang="nb-NO" dirty="0" err="1"/>
              <a:t>sounder</a:t>
            </a:r>
            <a:r>
              <a:rPr lang="nb-NO" dirty="0"/>
              <a:t> and NMEA adapter</a:t>
            </a:r>
          </a:p>
          <a:p>
            <a:pPr eaLnBrk="1" hangingPunct="1"/>
            <a:r>
              <a:rPr lang="nb-NO" dirty="0"/>
              <a:t>PC </a:t>
            </a:r>
            <a:r>
              <a:rPr lang="nb-NO" dirty="0" err="1"/>
              <a:t>with</a:t>
            </a:r>
            <a:r>
              <a:rPr lang="nb-NO" dirty="0"/>
              <a:t> </a:t>
            </a:r>
            <a:r>
              <a:rPr lang="nb-NO" dirty="0" err="1"/>
              <a:t>ethernet</a:t>
            </a:r>
            <a:r>
              <a:rPr lang="nb-NO" dirty="0"/>
              <a:t> and SKIPPER software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Presentasjonsmal 2009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-t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-t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Presentasjonsmal 2009</Template>
  <TotalTime>4232</TotalTime>
  <Words>1384</Words>
  <Application>Microsoft Office PowerPoint</Application>
  <PresentationFormat>On-screen Show (4:3)</PresentationFormat>
  <Paragraphs>213</Paragraphs>
  <Slides>21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6" baseType="lpstr">
      <vt:lpstr>Arial</vt:lpstr>
      <vt:lpstr>Calibri</vt:lpstr>
      <vt:lpstr>Calibri Light</vt:lpstr>
      <vt:lpstr>Times New Roman</vt:lpstr>
      <vt:lpstr>Presentasjonsmal 2009</vt:lpstr>
      <vt:lpstr>Service and Diagnostics on the DL2 Doppler speedlog</vt:lpstr>
      <vt:lpstr>Service and Diagnostics DL2</vt:lpstr>
      <vt:lpstr>PowerPoint Presentation</vt:lpstr>
      <vt:lpstr>www.skipper.no</vt:lpstr>
      <vt:lpstr>Service and Diagnostics</vt:lpstr>
      <vt:lpstr>Service and Diagnostics</vt:lpstr>
      <vt:lpstr>Service and Diagnostics</vt:lpstr>
      <vt:lpstr>Service and Diagnostics</vt:lpstr>
      <vt:lpstr>Service Equipment</vt:lpstr>
      <vt:lpstr>When service is requested </vt:lpstr>
      <vt:lpstr>When service is requested </vt:lpstr>
      <vt:lpstr>PowerPoint Presentation</vt:lpstr>
      <vt:lpstr>PowerPoint Presentation</vt:lpstr>
      <vt:lpstr>PowerPoint Presentation</vt:lpstr>
      <vt:lpstr>Known systems faults</vt:lpstr>
      <vt:lpstr>Sensor stops communicating</vt:lpstr>
      <vt:lpstr>Sensor gives poor data</vt:lpstr>
      <vt:lpstr>Failure during software update</vt:lpstr>
      <vt:lpstr>Self test fails</vt:lpstr>
      <vt:lpstr>Remote login</vt:lpstr>
      <vt:lpstr>Thats it!</vt:lpstr>
    </vt:vector>
  </TitlesOfParts>
  <Company>Skipper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Lysbilde 1</dc:title>
  <dc:creator>Geir Theodorsen</dc:creator>
  <cp:lastModifiedBy>paul connelly</cp:lastModifiedBy>
  <cp:revision>39</cp:revision>
  <dcterms:created xsi:type="dcterms:W3CDTF">2014-06-20T10:12:42Z</dcterms:created>
  <dcterms:modified xsi:type="dcterms:W3CDTF">2022-03-16T09:49:08Z</dcterms:modified>
</cp:coreProperties>
</file>